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6"/>
  </p:notesMasterIdLst>
  <p:sldIdLst>
    <p:sldId id="256" r:id="rId5"/>
    <p:sldId id="261" r:id="rId6"/>
    <p:sldId id="272" r:id="rId7"/>
    <p:sldId id="273" r:id="rId8"/>
    <p:sldId id="275" r:id="rId9"/>
    <p:sldId id="276" r:id="rId10"/>
    <p:sldId id="280" r:id="rId11"/>
    <p:sldId id="278" r:id="rId12"/>
    <p:sldId id="281" r:id="rId13"/>
    <p:sldId id="27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69B6F32-6017-423F-8E5F-E03595F09B09}">
          <p14:sldIdLst>
            <p14:sldId id="256"/>
          </p14:sldIdLst>
        </p14:section>
        <p14:section name="Раздел без заголовка" id="{210F13D9-DB4A-44AF-8E21-A4995B06B49B}">
          <p14:sldIdLst>
            <p14:sldId id="261"/>
            <p14:sldId id="272"/>
            <p14:sldId id="273"/>
            <p14:sldId id="275"/>
            <p14:sldId id="276"/>
            <p14:sldId id="280"/>
            <p14:sldId id="278"/>
            <p14:sldId id="281"/>
            <p14:sldId id="279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266"/>
    <a:srgbClr val="2F2955"/>
    <a:srgbClr val="0C1660"/>
    <a:srgbClr val="2D250D"/>
    <a:srgbClr val="5F3A0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B63237-9919-487C-BE4B-275CF8E0EF79}" v="2478" dt="2019-09-18T08:18:58.5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99" autoAdjust="0"/>
  </p:normalViewPr>
  <p:slideViewPr>
    <p:cSldViewPr>
      <p:cViewPr>
        <p:scale>
          <a:sx n="100" d="100"/>
          <a:sy n="100" d="100"/>
        </p:scale>
        <p:origin x="1032" y="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Балабанов Андрей Владимирович" userId="34701865-a804-4e43-a1bc-35f2aa5ff871" providerId="ADAL" clId="{FDB63237-9919-487C-BE4B-275CF8E0EF79}"/>
    <pc:docChg chg="undo redo custSel addSld modSld sldOrd">
      <pc:chgData name="Балабанов Андрей Владимирович" userId="34701865-a804-4e43-a1bc-35f2aa5ff871" providerId="ADAL" clId="{FDB63237-9919-487C-BE4B-275CF8E0EF79}" dt="2019-09-18T08:18:58.525" v="6678" actId="20577"/>
      <pc:docMkLst>
        <pc:docMk/>
      </pc:docMkLst>
      <pc:sldChg chg="addSp delSp modSp">
        <pc:chgData name="Балабанов Андрей Владимирович" userId="34701865-a804-4e43-a1bc-35f2aa5ff871" providerId="ADAL" clId="{FDB63237-9919-487C-BE4B-275CF8E0EF79}" dt="2019-09-02T08:21:44.130" v="613" actId="1076"/>
        <pc:sldMkLst>
          <pc:docMk/>
          <pc:sldMk cId="1531624756" sldId="256"/>
        </pc:sldMkLst>
        <pc:spChg chg="mod">
          <ac:chgData name="Балабанов Андрей Владимирович" userId="34701865-a804-4e43-a1bc-35f2aa5ff871" providerId="ADAL" clId="{FDB63237-9919-487C-BE4B-275CF8E0EF79}" dt="2019-09-02T06:57:54.183" v="7" actId="1076"/>
          <ac:spMkLst>
            <pc:docMk/>
            <pc:sldMk cId="1531624756" sldId="256"/>
            <ac:spMk id="2" creationId="{00000000-0000-0000-0000-000000000000}"/>
          </ac:spMkLst>
        </pc:spChg>
        <pc:spChg chg="add mod">
          <ac:chgData name="Балабанов Андрей Владимирович" userId="34701865-a804-4e43-a1bc-35f2aa5ff871" providerId="ADAL" clId="{FDB63237-9919-487C-BE4B-275CF8E0EF79}" dt="2019-09-02T08:21:44.130" v="613" actId="1076"/>
          <ac:spMkLst>
            <pc:docMk/>
            <pc:sldMk cId="1531624756" sldId="256"/>
            <ac:spMk id="7" creationId="{6EA5DC2F-AC4D-4192-800A-0F02010D20BF}"/>
          </ac:spMkLst>
        </pc:spChg>
        <pc:picChg chg="add del mod">
          <ac:chgData name="Балабанов Андрей Владимирович" userId="34701865-a804-4e43-a1bc-35f2aa5ff871" providerId="ADAL" clId="{FDB63237-9919-487C-BE4B-275CF8E0EF79}" dt="2019-09-02T07:02:23.496" v="10" actId="478"/>
          <ac:picMkLst>
            <pc:docMk/>
            <pc:sldMk cId="1531624756" sldId="256"/>
            <ac:picMk id="4" creationId="{54B5AE97-A318-4311-8E53-0C0DDAF45935}"/>
          </ac:picMkLst>
        </pc:picChg>
        <pc:picChg chg="add mod">
          <ac:chgData name="Балабанов Андрей Владимирович" userId="34701865-a804-4e43-a1bc-35f2aa5ff871" providerId="ADAL" clId="{FDB63237-9919-487C-BE4B-275CF8E0EF79}" dt="2019-09-02T07:03:29.077" v="17" actId="1076"/>
          <ac:picMkLst>
            <pc:docMk/>
            <pc:sldMk cId="1531624756" sldId="256"/>
            <ac:picMk id="6" creationId="{84DDA6C1-7E1C-4592-A407-7932BDBA131B}"/>
          </ac:picMkLst>
        </pc:picChg>
      </pc:sldChg>
      <pc:sldChg chg="addSp delSp modSp modAnim">
        <pc:chgData name="Балабанов Андрей Владимирович" userId="34701865-a804-4e43-a1bc-35f2aa5ff871" providerId="ADAL" clId="{FDB63237-9919-487C-BE4B-275CF8E0EF79}" dt="2019-09-18T07:49:55.016" v="6559"/>
        <pc:sldMkLst>
          <pc:docMk/>
          <pc:sldMk cId="2183369372" sldId="261"/>
        </pc:sldMkLst>
        <pc:spChg chg="mod">
          <ac:chgData name="Балабанов Андрей Владимирович" userId="34701865-a804-4e43-a1bc-35f2aa5ff871" providerId="ADAL" clId="{FDB63237-9919-487C-BE4B-275CF8E0EF79}" dt="2019-09-02T08:23:21.793" v="616" actId="1076"/>
          <ac:spMkLst>
            <pc:docMk/>
            <pc:sldMk cId="2183369372" sldId="261"/>
            <ac:spMk id="2" creationId="{00000000-0000-0000-0000-000000000000}"/>
          </ac:spMkLst>
        </pc:spChg>
        <pc:spChg chg="mod">
          <ac:chgData name="Балабанов Андрей Владимирович" userId="34701865-a804-4e43-a1bc-35f2aa5ff871" providerId="ADAL" clId="{FDB63237-9919-487C-BE4B-275CF8E0EF79}" dt="2019-09-16T03:32:26.445" v="6120" actId="108"/>
          <ac:spMkLst>
            <pc:docMk/>
            <pc:sldMk cId="2183369372" sldId="261"/>
            <ac:spMk id="3" creationId="{00000000-0000-0000-0000-000000000000}"/>
          </ac:spMkLst>
        </pc:spChg>
        <pc:picChg chg="add del mod">
          <ac:chgData name="Балабанов Андрей Владимирович" userId="34701865-a804-4e43-a1bc-35f2aa5ff871" providerId="ADAL" clId="{FDB63237-9919-487C-BE4B-275CF8E0EF79}" dt="2019-09-02T07:06:14.102" v="39" actId="478"/>
          <ac:picMkLst>
            <pc:docMk/>
            <pc:sldMk cId="2183369372" sldId="261"/>
            <ac:picMk id="5" creationId="{D8065AB5-466E-41D6-A684-E7CAC76D6C7D}"/>
          </ac:picMkLst>
        </pc:picChg>
        <pc:picChg chg="add mod ord">
          <ac:chgData name="Балабанов Андрей Владимирович" userId="34701865-a804-4e43-a1bc-35f2aa5ff871" providerId="ADAL" clId="{FDB63237-9919-487C-BE4B-275CF8E0EF79}" dt="2019-09-02T07:13:43.194" v="76" actId="1076"/>
          <ac:picMkLst>
            <pc:docMk/>
            <pc:sldMk cId="2183369372" sldId="261"/>
            <ac:picMk id="7" creationId="{FC031E18-BBDB-452E-9F4C-E1691E8E3A49}"/>
          </ac:picMkLst>
        </pc:picChg>
        <pc:picChg chg="add mod">
          <ac:chgData name="Балабанов Андрей Владимирович" userId="34701865-a804-4e43-a1bc-35f2aa5ff871" providerId="ADAL" clId="{FDB63237-9919-487C-BE4B-275CF8E0EF79}" dt="2019-09-02T07:06:55.850" v="47" actId="1076"/>
          <ac:picMkLst>
            <pc:docMk/>
            <pc:sldMk cId="2183369372" sldId="261"/>
            <ac:picMk id="9" creationId="{3F41CF68-EA9E-4903-870F-FC586EAA75EC}"/>
          </ac:picMkLst>
        </pc:picChg>
        <pc:picChg chg="add del mod ord">
          <ac:chgData name="Балабанов Андрей Владимирович" userId="34701865-a804-4e43-a1bc-35f2aa5ff871" providerId="ADAL" clId="{FDB63237-9919-487C-BE4B-275CF8E0EF79}" dt="2019-09-02T07:11:15.633" v="62" actId="478"/>
          <ac:picMkLst>
            <pc:docMk/>
            <pc:sldMk cId="2183369372" sldId="261"/>
            <ac:picMk id="11" creationId="{7DED0BA5-2E5A-44DB-BD94-8A4A55E5F18D}"/>
          </ac:picMkLst>
        </pc:picChg>
        <pc:picChg chg="add mod">
          <ac:chgData name="Балабанов Андрей Владимирович" userId="34701865-a804-4e43-a1bc-35f2aa5ff871" providerId="ADAL" clId="{FDB63237-9919-487C-BE4B-275CF8E0EF79}" dt="2019-09-02T07:13:38.511" v="74" actId="1076"/>
          <ac:picMkLst>
            <pc:docMk/>
            <pc:sldMk cId="2183369372" sldId="261"/>
            <ac:picMk id="13" creationId="{C2D5FDB9-38E0-4E04-ACDA-4112049F4104}"/>
          </ac:picMkLst>
        </pc:picChg>
        <pc:picChg chg="add mod">
          <ac:chgData name="Балабанов Андрей Владимирович" userId="34701865-a804-4e43-a1bc-35f2aa5ff871" providerId="ADAL" clId="{FDB63237-9919-487C-BE4B-275CF8E0EF79}" dt="2019-09-02T07:13:46.389" v="77" actId="1076"/>
          <ac:picMkLst>
            <pc:docMk/>
            <pc:sldMk cId="2183369372" sldId="261"/>
            <ac:picMk id="15" creationId="{4117E862-A43E-4467-BA5A-2043D3DD0590}"/>
          </ac:picMkLst>
        </pc:picChg>
      </pc:sldChg>
      <pc:sldChg chg="modSp">
        <pc:chgData name="Балабанов Андрей Владимирович" userId="34701865-a804-4e43-a1bc-35f2aa5ff871" providerId="ADAL" clId="{FDB63237-9919-487C-BE4B-275CF8E0EF79}" dt="2019-09-12T10:51:54.562" v="1370" actId="20577"/>
        <pc:sldMkLst>
          <pc:docMk/>
          <pc:sldMk cId="110174474" sldId="272"/>
        </pc:sldMkLst>
        <pc:spChg chg="mod">
          <ac:chgData name="Балабанов Андрей Владимирович" userId="34701865-a804-4e43-a1bc-35f2aa5ff871" providerId="ADAL" clId="{FDB63237-9919-487C-BE4B-275CF8E0EF79}" dt="2019-09-02T08:23:14.669" v="615" actId="1076"/>
          <ac:spMkLst>
            <pc:docMk/>
            <pc:sldMk cId="110174474" sldId="272"/>
            <ac:spMk id="2" creationId="{00000000-0000-0000-0000-000000000000}"/>
          </ac:spMkLst>
        </pc:spChg>
        <pc:spChg chg="mod">
          <ac:chgData name="Балабанов Андрей Владимирович" userId="34701865-a804-4e43-a1bc-35f2aa5ff871" providerId="ADAL" clId="{FDB63237-9919-487C-BE4B-275CF8E0EF79}" dt="2019-09-12T10:51:54.562" v="1370" actId="20577"/>
          <ac:spMkLst>
            <pc:docMk/>
            <pc:sldMk cId="110174474" sldId="272"/>
            <ac:spMk id="3" creationId="{00000000-0000-0000-0000-000000000000}"/>
          </ac:spMkLst>
        </pc:spChg>
      </pc:sldChg>
      <pc:sldChg chg="modSp modAnim">
        <pc:chgData name="Балабанов Андрей Владимирович" userId="34701865-a804-4e43-a1bc-35f2aa5ff871" providerId="ADAL" clId="{FDB63237-9919-487C-BE4B-275CF8E0EF79}" dt="2019-09-16T02:51:19.832" v="5199" actId="20577"/>
        <pc:sldMkLst>
          <pc:docMk/>
          <pc:sldMk cId="3915579474" sldId="273"/>
        </pc:sldMkLst>
        <pc:spChg chg="mod">
          <ac:chgData name="Балабанов Андрей Владимирович" userId="34701865-a804-4e43-a1bc-35f2aa5ff871" providerId="ADAL" clId="{FDB63237-9919-487C-BE4B-275CF8E0EF79}" dt="2019-09-02T08:23:07.718" v="614" actId="1076"/>
          <ac:spMkLst>
            <pc:docMk/>
            <pc:sldMk cId="3915579474" sldId="273"/>
            <ac:spMk id="2" creationId="{00000000-0000-0000-0000-000000000000}"/>
          </ac:spMkLst>
        </pc:spChg>
        <pc:spChg chg="mod">
          <ac:chgData name="Балабанов Андрей Владимирович" userId="34701865-a804-4e43-a1bc-35f2aa5ff871" providerId="ADAL" clId="{FDB63237-9919-487C-BE4B-275CF8E0EF79}" dt="2019-09-16T02:51:19.832" v="5199" actId="20577"/>
          <ac:spMkLst>
            <pc:docMk/>
            <pc:sldMk cId="3915579474" sldId="273"/>
            <ac:spMk id="3" creationId="{00000000-0000-0000-0000-000000000000}"/>
          </ac:spMkLst>
        </pc:spChg>
      </pc:sldChg>
      <pc:sldChg chg="addSp delSp modSp modAnim modNotesTx">
        <pc:chgData name="Балабанов Андрей Владимирович" userId="34701865-a804-4e43-a1bc-35f2aa5ff871" providerId="ADAL" clId="{FDB63237-9919-487C-BE4B-275CF8E0EF79}" dt="2019-09-18T07:54:44.800" v="6676" actId="1076"/>
        <pc:sldMkLst>
          <pc:docMk/>
          <pc:sldMk cId="632260992" sldId="275"/>
        </pc:sldMkLst>
        <pc:spChg chg="mod">
          <ac:chgData name="Балабанов Андрей Владимирович" userId="34701865-a804-4e43-a1bc-35f2aa5ff871" providerId="ADAL" clId="{FDB63237-9919-487C-BE4B-275CF8E0EF79}" dt="2019-09-02T08:23:46.040" v="618" actId="1076"/>
          <ac:spMkLst>
            <pc:docMk/>
            <pc:sldMk cId="632260992" sldId="275"/>
            <ac:spMk id="2" creationId="{00000000-0000-0000-0000-000000000000}"/>
          </ac:spMkLst>
        </pc:spChg>
        <pc:spChg chg="mod">
          <ac:chgData name="Балабанов Андрей Владимирович" userId="34701865-a804-4e43-a1bc-35f2aa5ff871" providerId="ADAL" clId="{FDB63237-9919-487C-BE4B-275CF8E0EF79}" dt="2019-09-18T07:52:32.128" v="6649" actId="20577"/>
          <ac:spMkLst>
            <pc:docMk/>
            <pc:sldMk cId="632260992" sldId="275"/>
            <ac:spMk id="3" creationId="{00000000-0000-0000-0000-000000000000}"/>
          </ac:spMkLst>
        </pc:spChg>
        <pc:picChg chg="add del mod">
          <ac:chgData name="Балабанов Андрей Владимирович" userId="34701865-a804-4e43-a1bc-35f2aa5ff871" providerId="ADAL" clId="{FDB63237-9919-487C-BE4B-275CF8E0EF79}" dt="2019-09-12T10:35:25.587" v="966" actId="478"/>
          <ac:picMkLst>
            <pc:docMk/>
            <pc:sldMk cId="632260992" sldId="275"/>
            <ac:picMk id="5" creationId="{BD46B936-9DC6-475D-955B-1E8E294E6FBD}"/>
          </ac:picMkLst>
        </pc:picChg>
        <pc:picChg chg="add del mod">
          <ac:chgData name="Балабанов Андрей Владимирович" userId="34701865-a804-4e43-a1bc-35f2aa5ff871" providerId="ADAL" clId="{FDB63237-9919-487C-BE4B-275CF8E0EF79}" dt="2019-09-12T10:36:40.143" v="971" actId="478"/>
          <ac:picMkLst>
            <pc:docMk/>
            <pc:sldMk cId="632260992" sldId="275"/>
            <ac:picMk id="6" creationId="{948C86C5-527F-4A53-B39A-F13E8E2F7967}"/>
          </ac:picMkLst>
        </pc:picChg>
        <pc:picChg chg="add mod ord">
          <ac:chgData name="Балабанов Андрей Владимирович" userId="34701865-a804-4e43-a1bc-35f2aa5ff871" providerId="ADAL" clId="{FDB63237-9919-487C-BE4B-275CF8E0EF79}" dt="2019-09-18T07:53:32.429" v="6671" actId="1076"/>
          <ac:picMkLst>
            <pc:docMk/>
            <pc:sldMk cId="632260992" sldId="275"/>
            <ac:picMk id="7" creationId="{FF6A8384-715C-40D7-8668-498025D9286A}"/>
          </ac:picMkLst>
        </pc:picChg>
        <pc:picChg chg="add mod modCrop">
          <ac:chgData name="Балабанов Андрей Владимирович" userId="34701865-a804-4e43-a1bc-35f2aa5ff871" providerId="ADAL" clId="{FDB63237-9919-487C-BE4B-275CF8E0EF79}" dt="2019-09-18T07:54:44.800" v="6676" actId="1076"/>
          <ac:picMkLst>
            <pc:docMk/>
            <pc:sldMk cId="632260992" sldId="275"/>
            <ac:picMk id="8" creationId="{A55049F6-2865-42E7-9E1E-8A68F73D9582}"/>
          </ac:picMkLst>
        </pc:picChg>
        <pc:picChg chg="add mod ord">
          <ac:chgData name="Балабанов Андрей Владимирович" userId="34701865-a804-4e43-a1bc-35f2aa5ff871" providerId="ADAL" clId="{FDB63237-9919-487C-BE4B-275CF8E0EF79}" dt="2019-09-18T07:53:29.941" v="6670" actId="1076"/>
          <ac:picMkLst>
            <pc:docMk/>
            <pc:sldMk cId="632260992" sldId="275"/>
            <ac:picMk id="9" creationId="{F5951C60-FA1F-4929-82EF-A922DA8D898B}"/>
          </ac:picMkLst>
        </pc:picChg>
        <pc:picChg chg="add mod ord modCrop">
          <ac:chgData name="Балабанов Андрей Владимирович" userId="34701865-a804-4e43-a1bc-35f2aa5ff871" providerId="ADAL" clId="{FDB63237-9919-487C-BE4B-275CF8E0EF79}" dt="2019-09-18T07:53:42.098" v="6673" actId="1076"/>
          <ac:picMkLst>
            <pc:docMk/>
            <pc:sldMk cId="632260992" sldId="275"/>
            <ac:picMk id="11" creationId="{6EB6E2D0-EDBC-4475-BA66-9D0BF66E1501}"/>
          </ac:picMkLst>
        </pc:picChg>
        <pc:picChg chg="add mod ord">
          <ac:chgData name="Балабанов Андрей Владимирович" userId="34701865-a804-4e43-a1bc-35f2aa5ff871" providerId="ADAL" clId="{FDB63237-9919-487C-BE4B-275CF8E0EF79}" dt="2019-09-18T07:53:38.653" v="6672" actId="1076"/>
          <ac:picMkLst>
            <pc:docMk/>
            <pc:sldMk cId="632260992" sldId="275"/>
            <ac:picMk id="13" creationId="{A881F30A-9ABE-4638-8702-7210CCC1A3FB}"/>
          </ac:picMkLst>
        </pc:picChg>
        <pc:picChg chg="add del mod">
          <ac:chgData name="Балабанов Андрей Владимирович" userId="34701865-a804-4e43-a1bc-35f2aa5ff871" providerId="ADAL" clId="{FDB63237-9919-487C-BE4B-275CF8E0EF79}" dt="2019-09-12T10:31:23.211" v="928" actId="478"/>
          <ac:picMkLst>
            <pc:docMk/>
            <pc:sldMk cId="632260992" sldId="275"/>
            <ac:picMk id="15" creationId="{EBF1D2A1-3CE9-47BC-BF1A-CCDFC2AFF04A}"/>
          </ac:picMkLst>
        </pc:picChg>
        <pc:picChg chg="add mod ord">
          <ac:chgData name="Балабанов Андрей Владимирович" userId="34701865-a804-4e43-a1bc-35f2aa5ff871" providerId="ADAL" clId="{FDB63237-9919-487C-BE4B-275CF8E0EF79}" dt="2019-09-18T07:53:16.956" v="6666" actId="1076"/>
          <ac:picMkLst>
            <pc:docMk/>
            <pc:sldMk cId="632260992" sldId="275"/>
            <ac:picMk id="17" creationId="{49CE932D-5577-4662-9E78-237167435CD9}"/>
          </ac:picMkLst>
        </pc:picChg>
        <pc:picChg chg="add mod ord">
          <ac:chgData name="Балабанов Андрей Владимирович" userId="34701865-a804-4e43-a1bc-35f2aa5ff871" providerId="ADAL" clId="{FDB63237-9919-487C-BE4B-275CF8E0EF79}" dt="2019-09-18T07:53:20.783" v="6667" actId="1076"/>
          <ac:picMkLst>
            <pc:docMk/>
            <pc:sldMk cId="632260992" sldId="275"/>
            <ac:picMk id="19" creationId="{09A2ED78-FF4C-4C16-B3E7-367A8BADC3BB}"/>
          </ac:picMkLst>
        </pc:picChg>
        <pc:picChg chg="add mod ord">
          <ac:chgData name="Балабанов Андрей Владимирович" userId="34701865-a804-4e43-a1bc-35f2aa5ff871" providerId="ADAL" clId="{FDB63237-9919-487C-BE4B-275CF8E0EF79}" dt="2019-09-18T07:53:24.068" v="6668" actId="1076"/>
          <ac:picMkLst>
            <pc:docMk/>
            <pc:sldMk cId="632260992" sldId="275"/>
            <ac:picMk id="21" creationId="{B0C3C9CD-937E-457C-B7D2-B89ACDF2DA3A}"/>
          </ac:picMkLst>
        </pc:picChg>
        <pc:picChg chg="add mod">
          <ac:chgData name="Балабанов Андрей Владимирович" userId="34701865-a804-4e43-a1bc-35f2aa5ff871" providerId="ADAL" clId="{FDB63237-9919-487C-BE4B-275CF8E0EF79}" dt="2019-09-18T07:52:52.795" v="6657" actId="1076"/>
          <ac:picMkLst>
            <pc:docMk/>
            <pc:sldMk cId="632260992" sldId="275"/>
            <ac:picMk id="23" creationId="{2AE9741D-F38A-42C2-A00F-8BB6F0EE605E}"/>
          </ac:picMkLst>
        </pc:picChg>
      </pc:sldChg>
      <pc:sldChg chg="modSp modAnim modNotesTx">
        <pc:chgData name="Балабанов Андрей Владимирович" userId="34701865-a804-4e43-a1bc-35f2aa5ff871" providerId="ADAL" clId="{FDB63237-9919-487C-BE4B-275CF8E0EF79}" dt="2019-09-18T07:37:32.359" v="6549" actId="113"/>
        <pc:sldMkLst>
          <pc:docMk/>
          <pc:sldMk cId="3593111765" sldId="276"/>
        </pc:sldMkLst>
        <pc:spChg chg="mod">
          <ac:chgData name="Балабанов Андрей Владимирович" userId="34701865-a804-4e43-a1bc-35f2aa5ff871" providerId="ADAL" clId="{FDB63237-9919-487C-BE4B-275CF8E0EF79}" dt="2019-09-02T08:18:35.197" v="544" actId="1076"/>
          <ac:spMkLst>
            <pc:docMk/>
            <pc:sldMk cId="3593111765" sldId="276"/>
            <ac:spMk id="2" creationId="{00000000-0000-0000-0000-000000000000}"/>
          </ac:spMkLst>
        </pc:spChg>
        <pc:spChg chg="mod">
          <ac:chgData name="Балабанов Андрей Владимирович" userId="34701865-a804-4e43-a1bc-35f2aa5ff871" providerId="ADAL" clId="{FDB63237-9919-487C-BE4B-275CF8E0EF79}" dt="2019-09-18T07:37:32.359" v="6549" actId="113"/>
          <ac:spMkLst>
            <pc:docMk/>
            <pc:sldMk cId="3593111765" sldId="276"/>
            <ac:spMk id="3" creationId="{00000000-0000-0000-0000-000000000000}"/>
          </ac:spMkLst>
        </pc:spChg>
      </pc:sldChg>
      <pc:sldChg chg="addSp delSp modSp modAnim">
        <pc:chgData name="Балабанов Андрей Владимирович" userId="34701865-a804-4e43-a1bc-35f2aa5ff871" providerId="ADAL" clId="{FDB63237-9919-487C-BE4B-275CF8E0EF79}" dt="2019-09-12T11:09:46.562" v="1408"/>
        <pc:sldMkLst>
          <pc:docMk/>
          <pc:sldMk cId="2991710947" sldId="278"/>
        </pc:sldMkLst>
        <pc:spChg chg="add del mod">
          <ac:chgData name="Балабанов Андрей Владимирович" userId="34701865-a804-4e43-a1bc-35f2aa5ff871" providerId="ADAL" clId="{FDB63237-9919-487C-BE4B-275CF8E0EF79}" dt="2019-09-03T05:43:33.038" v="899" actId="20577"/>
          <ac:spMkLst>
            <pc:docMk/>
            <pc:sldMk cId="2991710947" sldId="278"/>
            <ac:spMk id="2" creationId="{00000000-0000-0000-0000-000000000000}"/>
          </ac:spMkLst>
        </pc:spChg>
        <pc:spChg chg="mod">
          <ac:chgData name="Балабанов Андрей Владимирович" userId="34701865-a804-4e43-a1bc-35f2aa5ff871" providerId="ADAL" clId="{FDB63237-9919-487C-BE4B-275CF8E0EF79}" dt="2019-09-02T07:53:16.827" v="198" actId="1076"/>
          <ac:spMkLst>
            <pc:docMk/>
            <pc:sldMk cId="2991710947" sldId="278"/>
            <ac:spMk id="13" creationId="{60F98A82-ACF4-4275-99FC-7127E5D3703E}"/>
          </ac:spMkLst>
        </pc:spChg>
        <pc:spChg chg="add del mod">
          <ac:chgData name="Балабанов Андрей Владимирович" userId="34701865-a804-4e43-a1bc-35f2aa5ff871" providerId="ADAL" clId="{FDB63237-9919-487C-BE4B-275CF8E0EF79}" dt="2019-09-02T08:11:15.394" v="402"/>
          <ac:spMkLst>
            <pc:docMk/>
            <pc:sldMk cId="2991710947" sldId="278"/>
            <ac:spMk id="21" creationId="{B5621C8E-3A01-4985-AF2B-6A94DEBA531D}"/>
          </ac:spMkLst>
        </pc:spChg>
        <pc:spChg chg="mod">
          <ac:chgData name="Балабанов Андрей Владимирович" userId="34701865-a804-4e43-a1bc-35f2aa5ff871" providerId="ADAL" clId="{FDB63237-9919-487C-BE4B-275CF8E0EF79}" dt="2019-09-02T07:54:33.668" v="259" actId="1076"/>
          <ac:spMkLst>
            <pc:docMk/>
            <pc:sldMk cId="2991710947" sldId="278"/>
            <ac:spMk id="28" creationId="{B3CC0688-ACA7-4318-87B5-4C02E3C5917D}"/>
          </ac:spMkLst>
        </pc:spChg>
        <pc:spChg chg="mod">
          <ac:chgData name="Балабанов Андрей Владимирович" userId="34701865-a804-4e43-a1bc-35f2aa5ff871" providerId="ADAL" clId="{FDB63237-9919-487C-BE4B-275CF8E0EF79}" dt="2019-09-02T08:15:22.742" v="429" actId="1076"/>
          <ac:spMkLst>
            <pc:docMk/>
            <pc:sldMk cId="2991710947" sldId="278"/>
            <ac:spMk id="38" creationId="{781A78E7-7251-41FB-9D89-B53EA6C01CDA}"/>
          </ac:spMkLst>
        </pc:spChg>
        <pc:spChg chg="mod">
          <ac:chgData name="Балабанов Андрей Владимирович" userId="34701865-a804-4e43-a1bc-35f2aa5ff871" providerId="ADAL" clId="{FDB63237-9919-487C-BE4B-275CF8E0EF79}" dt="2019-09-03T03:19:21.801" v="738" actId="164"/>
          <ac:spMkLst>
            <pc:docMk/>
            <pc:sldMk cId="2991710947" sldId="278"/>
            <ac:spMk id="91" creationId="{89696C18-E5F1-45F3-8309-963BBF3F321E}"/>
          </ac:spMkLst>
        </pc:spChg>
        <pc:spChg chg="add mod">
          <ac:chgData name="Балабанов Андрей Владимирович" userId="34701865-a804-4e43-a1bc-35f2aa5ff871" providerId="ADAL" clId="{FDB63237-9919-487C-BE4B-275CF8E0EF79}" dt="2019-09-02T08:13:30.426" v="417" actId="1076"/>
          <ac:spMkLst>
            <pc:docMk/>
            <pc:sldMk cId="2991710947" sldId="278"/>
            <ac:spMk id="92" creationId="{C28C13C2-E979-4D77-9DEE-90644BDE9E85}"/>
          </ac:spMkLst>
        </pc:spChg>
        <pc:spChg chg="add mod">
          <ac:chgData name="Балабанов Андрей Владимирович" userId="34701865-a804-4e43-a1bc-35f2aa5ff871" providerId="ADAL" clId="{FDB63237-9919-487C-BE4B-275CF8E0EF79}" dt="2019-09-02T07:54:49.689" v="264" actId="1076"/>
          <ac:spMkLst>
            <pc:docMk/>
            <pc:sldMk cId="2991710947" sldId="278"/>
            <ac:spMk id="93" creationId="{EC47D3E1-97CC-40CC-922B-0E49863E372A}"/>
          </ac:spMkLst>
        </pc:spChg>
        <pc:spChg chg="add mod">
          <ac:chgData name="Балабанов Андрей Владимирович" userId="34701865-a804-4e43-a1bc-35f2aa5ff871" providerId="ADAL" clId="{FDB63237-9919-487C-BE4B-275CF8E0EF79}" dt="2019-09-02T08:16:04.961" v="432" actId="1076"/>
          <ac:spMkLst>
            <pc:docMk/>
            <pc:sldMk cId="2991710947" sldId="278"/>
            <ac:spMk id="94" creationId="{11B92686-88A3-461E-83E2-B4392EEFECE1}"/>
          </ac:spMkLst>
        </pc:spChg>
        <pc:spChg chg="mod">
          <ac:chgData name="Балабанов Андрей Владимирович" userId="34701865-a804-4e43-a1bc-35f2aa5ff871" providerId="ADAL" clId="{FDB63237-9919-487C-BE4B-275CF8E0EF79}" dt="2019-09-02T07:56:30.381" v="269" actId="1076"/>
          <ac:spMkLst>
            <pc:docMk/>
            <pc:sldMk cId="2991710947" sldId="278"/>
            <ac:spMk id="109" creationId="{B4B43F99-0A8D-4E27-BCA6-02732180DFE8}"/>
          </ac:spMkLst>
        </pc:spChg>
        <pc:spChg chg="mod">
          <ac:chgData name="Балабанов Андрей Владимирович" userId="34701865-a804-4e43-a1bc-35f2aa5ff871" providerId="ADAL" clId="{FDB63237-9919-487C-BE4B-275CF8E0EF79}" dt="2019-09-02T08:06:21.788" v="359" actId="164"/>
          <ac:spMkLst>
            <pc:docMk/>
            <pc:sldMk cId="2991710947" sldId="278"/>
            <ac:spMk id="120" creationId="{06A3BD13-B528-4A64-9C3B-28B3C6C409A6}"/>
          </ac:spMkLst>
        </pc:spChg>
        <pc:spChg chg="mod">
          <ac:chgData name="Балабанов Андрей Владимирович" userId="34701865-a804-4e43-a1bc-35f2aa5ff871" providerId="ADAL" clId="{FDB63237-9919-487C-BE4B-275CF8E0EF79}" dt="2019-09-02T08:08:18.337" v="375" actId="1076"/>
          <ac:spMkLst>
            <pc:docMk/>
            <pc:sldMk cId="2991710947" sldId="278"/>
            <ac:spMk id="122" creationId="{4DCD5B8E-9680-4EC1-90A6-D7017F159E7C}"/>
          </ac:spMkLst>
        </pc:spChg>
        <pc:spChg chg="mod">
          <ac:chgData name="Балабанов Андрей Владимирович" userId="34701865-a804-4e43-a1bc-35f2aa5ff871" providerId="ADAL" clId="{FDB63237-9919-487C-BE4B-275CF8E0EF79}" dt="2019-09-02T08:15:06.766" v="428" actId="164"/>
          <ac:spMkLst>
            <pc:docMk/>
            <pc:sldMk cId="2991710947" sldId="278"/>
            <ac:spMk id="133" creationId="{C0280C4C-3298-4E49-A001-658907ED379B}"/>
          </ac:spMkLst>
        </pc:spChg>
        <pc:spChg chg="mod">
          <ac:chgData name="Балабанов Андрей Владимирович" userId="34701865-a804-4e43-a1bc-35f2aa5ff871" providerId="ADAL" clId="{FDB63237-9919-487C-BE4B-275CF8E0EF79}" dt="2019-09-02T08:15:06.766" v="428" actId="164"/>
          <ac:spMkLst>
            <pc:docMk/>
            <pc:sldMk cId="2991710947" sldId="278"/>
            <ac:spMk id="137" creationId="{21F5B935-55A9-4030-BC87-B17BA48E1F29}"/>
          </ac:spMkLst>
        </pc:spChg>
        <pc:spChg chg="mod">
          <ac:chgData name="Балабанов Андрей Владимирович" userId="34701865-a804-4e43-a1bc-35f2aa5ff871" providerId="ADAL" clId="{FDB63237-9919-487C-BE4B-275CF8E0EF79}" dt="2019-09-02T08:12:54.135" v="414" actId="1076"/>
          <ac:spMkLst>
            <pc:docMk/>
            <pc:sldMk cId="2991710947" sldId="278"/>
            <ac:spMk id="141" creationId="{B0D185DC-239D-4046-8E42-2CDCD9BD1482}"/>
          </ac:spMkLst>
        </pc:spChg>
        <pc:spChg chg="mod">
          <ac:chgData name="Балабанов Андрей Владимирович" userId="34701865-a804-4e43-a1bc-35f2aa5ff871" providerId="ADAL" clId="{FDB63237-9919-487C-BE4B-275CF8E0EF79}" dt="2019-09-02T11:02:36.727" v="657" actId="113"/>
          <ac:spMkLst>
            <pc:docMk/>
            <pc:sldMk cId="2991710947" sldId="278"/>
            <ac:spMk id="142" creationId="{6B7822F9-5DB2-4F45-A26F-AFC2C14F9723}"/>
          </ac:spMkLst>
        </pc:spChg>
        <pc:spChg chg="del mod">
          <ac:chgData name="Балабанов Андрей Владимирович" userId="34701865-a804-4e43-a1bc-35f2aa5ff871" providerId="ADAL" clId="{FDB63237-9919-487C-BE4B-275CF8E0EF79}" dt="2019-09-03T03:32:01.576" v="774" actId="478"/>
          <ac:spMkLst>
            <pc:docMk/>
            <pc:sldMk cId="2991710947" sldId="278"/>
            <ac:spMk id="148" creationId="{605280C7-4375-4B60-B59A-DD2F356D5573}"/>
          </ac:spMkLst>
        </pc:spChg>
        <pc:spChg chg="del">
          <ac:chgData name="Балабанов Андрей Владимирович" userId="34701865-a804-4e43-a1bc-35f2aa5ff871" providerId="ADAL" clId="{FDB63237-9919-487C-BE4B-275CF8E0EF79}" dt="2019-09-02T08:10:54.828" v="397" actId="478"/>
          <ac:spMkLst>
            <pc:docMk/>
            <pc:sldMk cId="2991710947" sldId="278"/>
            <ac:spMk id="149" creationId="{40BBC41A-CAE6-4BC4-AADB-4EC93BBA2C00}"/>
          </ac:spMkLst>
        </pc:spChg>
        <pc:grpChg chg="add mod">
          <ac:chgData name="Балабанов Андрей Владимирович" userId="34701865-a804-4e43-a1bc-35f2aa5ff871" providerId="ADAL" clId="{FDB63237-9919-487C-BE4B-275CF8E0EF79}" dt="2019-09-02T08:05:40.088" v="348" actId="164"/>
          <ac:grpSpMkLst>
            <pc:docMk/>
            <pc:sldMk cId="2991710947" sldId="278"/>
            <ac:grpSpMk id="3" creationId="{65D8F550-E43F-4EBC-987A-A5D9BF64AE16}"/>
          </ac:grpSpMkLst>
        </pc:grpChg>
        <pc:grpChg chg="add mod">
          <ac:chgData name="Балабанов Андрей Владимирович" userId="34701865-a804-4e43-a1bc-35f2aa5ff871" providerId="ADAL" clId="{FDB63237-9919-487C-BE4B-275CF8E0EF79}" dt="2019-09-03T03:19:21.801" v="738" actId="164"/>
          <ac:grpSpMkLst>
            <pc:docMk/>
            <pc:sldMk cId="2991710947" sldId="278"/>
            <ac:grpSpMk id="3" creationId="{C29485FE-7C4B-4B48-9281-983DA9BEB883}"/>
          </ac:grpSpMkLst>
        </pc:grpChg>
        <pc:grpChg chg="add mod topLvl">
          <ac:chgData name="Балабанов Андрей Владимирович" userId="34701865-a804-4e43-a1bc-35f2aa5ff871" providerId="ADAL" clId="{FDB63237-9919-487C-BE4B-275CF8E0EF79}" dt="2019-09-02T08:12:08.946" v="408" actId="164"/>
          <ac:grpSpMkLst>
            <pc:docMk/>
            <pc:sldMk cId="2991710947" sldId="278"/>
            <ac:grpSpMk id="6" creationId="{320A861E-0546-424E-B114-DF48B1BCFE3F}"/>
          </ac:grpSpMkLst>
        </pc:grpChg>
        <pc:grpChg chg="add del mod">
          <ac:chgData name="Балабанов Андрей Владимирович" userId="34701865-a804-4e43-a1bc-35f2aa5ff871" providerId="ADAL" clId="{FDB63237-9919-487C-BE4B-275CF8E0EF79}" dt="2019-09-02T08:11:56.185" v="406" actId="165"/>
          <ac:grpSpMkLst>
            <pc:docMk/>
            <pc:sldMk cId="2991710947" sldId="278"/>
            <ac:grpSpMk id="7" creationId="{5BA16549-FB9C-47E8-8C62-A71E3C84A2C6}"/>
          </ac:grpSpMkLst>
        </pc:grpChg>
        <pc:grpChg chg="add mod">
          <ac:chgData name="Балабанов Андрей Владимирович" userId="34701865-a804-4e43-a1bc-35f2aa5ff871" providerId="ADAL" clId="{FDB63237-9919-487C-BE4B-275CF8E0EF79}" dt="2019-09-02T08:12:41.294" v="412" actId="1076"/>
          <ac:grpSpMkLst>
            <pc:docMk/>
            <pc:sldMk cId="2991710947" sldId="278"/>
            <ac:grpSpMk id="23" creationId="{4AD52591-84C7-4B07-BB54-651E962D7433}"/>
          </ac:grpSpMkLst>
        </pc:grpChg>
        <pc:grpChg chg="add del mod">
          <ac:chgData name="Балабанов Андрей Владимирович" userId="34701865-a804-4e43-a1bc-35f2aa5ff871" providerId="ADAL" clId="{FDB63237-9919-487C-BE4B-275CF8E0EF79}" dt="2019-09-03T05:43:50.937" v="900" actId="478"/>
          <ac:grpSpMkLst>
            <pc:docMk/>
            <pc:sldMk cId="2991710947" sldId="278"/>
            <ac:grpSpMk id="25" creationId="{815B66C6-D471-4036-8CC2-C7B7BC149779}"/>
          </ac:grpSpMkLst>
        </pc:grpChg>
        <pc:grpChg chg="add mod">
          <ac:chgData name="Балабанов Андрей Владимирович" userId="34701865-a804-4e43-a1bc-35f2aa5ff871" providerId="ADAL" clId="{FDB63237-9919-487C-BE4B-275CF8E0EF79}" dt="2019-09-02T08:15:06.766" v="428" actId="164"/>
          <ac:grpSpMkLst>
            <pc:docMk/>
            <pc:sldMk cId="2991710947" sldId="278"/>
            <ac:grpSpMk id="34" creationId="{8D55AD64-0B5F-452E-8716-52341470A35F}"/>
          </ac:grpSpMkLst>
        </pc:grpChg>
        <pc:grpChg chg="mod topLvl">
          <ac:chgData name="Балабанов Андрей Владимирович" userId="34701865-a804-4e43-a1bc-35f2aa5ff871" providerId="ADAL" clId="{FDB63237-9919-487C-BE4B-275CF8E0EF79}" dt="2019-09-02T11:19:40.324" v="694" actId="164"/>
          <ac:grpSpMkLst>
            <pc:docMk/>
            <pc:sldMk cId="2991710947" sldId="278"/>
            <ac:grpSpMk id="37" creationId="{8B831DF0-5834-493C-B6D7-4EC49F840B32}"/>
          </ac:grpSpMkLst>
        </pc:grpChg>
        <pc:grpChg chg="add del mod">
          <ac:chgData name="Балабанов Андрей Владимирович" userId="34701865-a804-4e43-a1bc-35f2aa5ff871" providerId="ADAL" clId="{FDB63237-9919-487C-BE4B-275CF8E0EF79}" dt="2019-09-02T11:19:08.345" v="691" actId="165"/>
          <ac:grpSpMkLst>
            <pc:docMk/>
            <pc:sldMk cId="2991710947" sldId="278"/>
            <ac:grpSpMk id="39" creationId="{E13463B9-E141-41C6-8CD9-FB7C427179E9}"/>
          </ac:grpSpMkLst>
        </pc:grpChg>
        <pc:grpChg chg="add mod ord">
          <ac:chgData name="Балабанов Андрей Владимирович" userId="34701865-a804-4e43-a1bc-35f2aa5ff871" providerId="ADAL" clId="{FDB63237-9919-487C-BE4B-275CF8E0EF79}" dt="2019-09-03T04:02:49.101" v="814" actId="167"/>
          <ac:grpSpMkLst>
            <pc:docMk/>
            <pc:sldMk cId="2991710947" sldId="278"/>
            <ac:grpSpMk id="41" creationId="{C381E211-2F93-4493-9853-731E8BE58DE0}"/>
          </ac:grpSpMkLst>
        </pc:grpChg>
        <pc:grpChg chg="mod">
          <ac:chgData name="Балабанов Андрей Владимирович" userId="34701865-a804-4e43-a1bc-35f2aa5ff871" providerId="ADAL" clId="{FDB63237-9919-487C-BE4B-275CF8E0EF79}" dt="2019-09-02T11:15:59.613" v="676" actId="1076"/>
          <ac:grpSpMkLst>
            <pc:docMk/>
            <pc:sldMk cId="2991710947" sldId="278"/>
            <ac:grpSpMk id="43" creationId="{5E27A19F-DC20-434F-B70D-49E091C4790C}"/>
          </ac:grpSpMkLst>
        </pc:grpChg>
        <pc:grpChg chg="mod topLvl">
          <ac:chgData name="Балабанов Андрей Владимирович" userId="34701865-a804-4e43-a1bc-35f2aa5ff871" providerId="ADAL" clId="{FDB63237-9919-487C-BE4B-275CF8E0EF79}" dt="2019-09-02T11:19:40.324" v="694" actId="164"/>
          <ac:grpSpMkLst>
            <pc:docMk/>
            <pc:sldMk cId="2991710947" sldId="278"/>
            <ac:grpSpMk id="45" creationId="{6E80AEBF-89D6-4D98-A9B3-61620F9C3973}"/>
          </ac:grpSpMkLst>
        </pc:grpChg>
        <pc:grpChg chg="del mod">
          <ac:chgData name="Балабанов Андрей Владимирович" userId="34701865-a804-4e43-a1bc-35f2aa5ff871" providerId="ADAL" clId="{FDB63237-9919-487C-BE4B-275CF8E0EF79}" dt="2019-09-03T05:43:55.085" v="901" actId="478"/>
          <ac:grpSpMkLst>
            <pc:docMk/>
            <pc:sldMk cId="2991710947" sldId="278"/>
            <ac:grpSpMk id="59" creationId="{068EDE28-BFD6-42DC-BD92-FEF83FD276DD}"/>
          </ac:grpSpMkLst>
        </pc:grpChg>
        <pc:grpChg chg="mod">
          <ac:chgData name="Балабанов Андрей Владимирович" userId="34701865-a804-4e43-a1bc-35f2aa5ff871" providerId="ADAL" clId="{FDB63237-9919-487C-BE4B-275CF8E0EF79}" dt="2019-09-02T08:13:48.037" v="419" actId="164"/>
          <ac:grpSpMkLst>
            <pc:docMk/>
            <pc:sldMk cId="2991710947" sldId="278"/>
            <ac:grpSpMk id="63" creationId="{A18286BA-3D4B-4A72-BE1C-FA3A5D185AA0}"/>
          </ac:grpSpMkLst>
        </pc:grpChg>
        <pc:grpChg chg="mod">
          <ac:chgData name="Балабанов Андрей Владимирович" userId="34701865-a804-4e43-a1bc-35f2aa5ff871" providerId="ADAL" clId="{FDB63237-9919-487C-BE4B-275CF8E0EF79}" dt="2019-09-02T11:34:45.308" v="728" actId="1076"/>
          <ac:grpSpMkLst>
            <pc:docMk/>
            <pc:sldMk cId="2991710947" sldId="278"/>
            <ac:grpSpMk id="74" creationId="{D831D952-2661-40FE-913D-EB72ADD0777D}"/>
          </ac:grpSpMkLst>
        </pc:grpChg>
        <pc:grpChg chg="mod">
          <ac:chgData name="Балабанов Андрей Владимирович" userId="34701865-a804-4e43-a1bc-35f2aa5ff871" providerId="ADAL" clId="{FDB63237-9919-487C-BE4B-275CF8E0EF79}" dt="2019-09-02T08:13:48.037" v="419" actId="164"/>
          <ac:grpSpMkLst>
            <pc:docMk/>
            <pc:sldMk cId="2991710947" sldId="278"/>
            <ac:grpSpMk id="98" creationId="{CFA314FB-4595-4040-AD8A-148F7081FB31}"/>
          </ac:grpSpMkLst>
        </pc:grpChg>
        <pc:grpChg chg="add mod">
          <ac:chgData name="Балабанов Андрей Владимирович" userId="34701865-a804-4e43-a1bc-35f2aa5ff871" providerId="ADAL" clId="{FDB63237-9919-487C-BE4B-275CF8E0EF79}" dt="2019-09-03T04:46:03.502" v="846" actId="1076"/>
          <ac:grpSpMkLst>
            <pc:docMk/>
            <pc:sldMk cId="2991710947" sldId="278"/>
            <ac:grpSpMk id="111" creationId="{FB24068B-CE44-4EC4-8FD1-F2C0F399474A}"/>
          </ac:grpSpMkLst>
        </pc:grpChg>
        <pc:grpChg chg="add del mod">
          <ac:chgData name="Балабанов Андрей Владимирович" userId="34701865-a804-4e43-a1bc-35f2aa5ff871" providerId="ADAL" clId="{FDB63237-9919-487C-BE4B-275CF8E0EF79}" dt="2019-09-03T03:27:45.400" v="753" actId="1076"/>
          <ac:grpSpMkLst>
            <pc:docMk/>
            <pc:sldMk cId="2991710947" sldId="278"/>
            <ac:grpSpMk id="117" creationId="{9DF59F58-4BC3-4DE9-AECF-EC55E76B8642}"/>
          </ac:grpSpMkLst>
        </pc:grpChg>
        <pc:grpChg chg="mod topLvl">
          <ac:chgData name="Балабанов Андрей Владимирович" userId="34701865-a804-4e43-a1bc-35f2aa5ff871" providerId="ADAL" clId="{FDB63237-9919-487C-BE4B-275CF8E0EF79}" dt="2019-09-02T08:12:08.946" v="408" actId="164"/>
          <ac:grpSpMkLst>
            <pc:docMk/>
            <pc:sldMk cId="2991710947" sldId="278"/>
            <ac:grpSpMk id="123" creationId="{94030EC3-CC26-4986-BE5B-C06E5BF5856D}"/>
          </ac:grpSpMkLst>
        </pc:grpChg>
        <pc:grpChg chg="add mod">
          <ac:chgData name="Балабанов Андрей Владимирович" userId="34701865-a804-4e43-a1bc-35f2aa5ff871" providerId="ADAL" clId="{FDB63237-9919-487C-BE4B-275CF8E0EF79}" dt="2019-09-02T11:24:09.054" v="709" actId="1076"/>
          <ac:grpSpMkLst>
            <pc:docMk/>
            <pc:sldMk cId="2991710947" sldId="278"/>
            <ac:grpSpMk id="126" creationId="{67DCF78C-953F-45EE-8C7E-A904C41BF61E}"/>
          </ac:grpSpMkLst>
        </pc:grpChg>
        <pc:picChg chg="mod">
          <ac:chgData name="Балабанов Андрей Владимирович" userId="34701865-a804-4e43-a1bc-35f2aa5ff871" providerId="ADAL" clId="{FDB63237-9919-487C-BE4B-275CF8E0EF79}" dt="2019-09-02T11:15:06.201" v="672" actId="1076"/>
          <ac:picMkLst>
            <pc:docMk/>
            <pc:sldMk cId="2991710947" sldId="278"/>
            <ac:picMk id="5" creationId="{5B4EFBF5-476B-439E-ABEA-AF84B4E2CADD}"/>
          </ac:picMkLst>
        </pc:picChg>
        <pc:picChg chg="mod">
          <ac:chgData name="Балабанов Андрей Владимирович" userId="34701865-a804-4e43-a1bc-35f2aa5ff871" providerId="ADAL" clId="{FDB63237-9919-487C-BE4B-275CF8E0EF79}" dt="2019-09-02T07:48:58.008" v="121" actId="1076"/>
          <ac:picMkLst>
            <pc:docMk/>
            <pc:sldMk cId="2991710947" sldId="278"/>
            <ac:picMk id="16" creationId="{F7BB8528-FE85-40AD-8FC8-CC9F47D6EE69}"/>
          </ac:picMkLst>
        </pc:picChg>
        <pc:picChg chg="mod">
          <ac:chgData name="Балабанов Андрей Владимирович" userId="34701865-a804-4e43-a1bc-35f2aa5ff871" providerId="ADAL" clId="{FDB63237-9919-487C-BE4B-275CF8E0EF79}" dt="2019-09-02T07:49:00.752" v="122" actId="1076"/>
          <ac:picMkLst>
            <pc:docMk/>
            <pc:sldMk cId="2991710947" sldId="278"/>
            <ac:picMk id="18" creationId="{5226FA3A-D109-405F-A57D-58D8C6BB575B}"/>
          </ac:picMkLst>
        </pc:picChg>
        <pc:picChg chg="mod">
          <ac:chgData name="Балабанов Андрей Владимирович" userId="34701865-a804-4e43-a1bc-35f2aa5ff871" providerId="ADAL" clId="{FDB63237-9919-487C-BE4B-275CF8E0EF79}" dt="2019-09-02T08:16:04.961" v="432" actId="1076"/>
          <ac:picMkLst>
            <pc:docMk/>
            <pc:sldMk cId="2991710947" sldId="278"/>
            <ac:picMk id="19" creationId="{852AE685-EF9A-4D4F-B07F-C808D0A61BEC}"/>
          </ac:picMkLst>
        </pc:picChg>
        <pc:picChg chg="mod">
          <ac:chgData name="Балабанов Андрей Владимирович" userId="34701865-a804-4e43-a1bc-35f2aa5ff871" providerId="ADAL" clId="{FDB63237-9919-487C-BE4B-275CF8E0EF79}" dt="2019-09-02T07:53:54.514" v="222" actId="1076"/>
          <ac:picMkLst>
            <pc:docMk/>
            <pc:sldMk cId="2991710947" sldId="278"/>
            <ac:picMk id="35" creationId="{CA5EAEEA-BF67-4EC8-9E19-27A50829C4AB}"/>
          </ac:picMkLst>
        </pc:picChg>
        <pc:picChg chg="mod">
          <ac:chgData name="Балабанов Андрей Владимирович" userId="34701865-a804-4e43-a1bc-35f2aa5ff871" providerId="ADAL" clId="{FDB63237-9919-487C-BE4B-275CF8E0EF79}" dt="2019-09-02T08:14:05.681" v="422" actId="1076"/>
          <ac:picMkLst>
            <pc:docMk/>
            <pc:sldMk cId="2991710947" sldId="278"/>
            <ac:picMk id="36" creationId="{7E71983A-8F25-42C0-B230-80CC84366C55}"/>
          </ac:picMkLst>
        </pc:picChg>
        <pc:picChg chg="mod">
          <ac:chgData name="Балабанов Андрей Владимирович" userId="34701865-a804-4e43-a1bc-35f2aa5ff871" providerId="ADAL" clId="{FDB63237-9919-487C-BE4B-275CF8E0EF79}" dt="2019-09-02T08:13:30.426" v="417" actId="1076"/>
          <ac:picMkLst>
            <pc:docMk/>
            <pc:sldMk cId="2991710947" sldId="278"/>
            <ac:picMk id="75" creationId="{628A147C-7D64-4A13-9DA9-2E59BEED4BBB}"/>
          </ac:picMkLst>
        </pc:picChg>
        <pc:picChg chg="del mod">
          <ac:chgData name="Балабанов Андрей Владимирович" userId="34701865-a804-4e43-a1bc-35f2aa5ff871" providerId="ADAL" clId="{FDB63237-9919-487C-BE4B-275CF8E0EF79}" dt="2019-09-03T05:43:55.085" v="901" actId="478"/>
          <ac:picMkLst>
            <pc:docMk/>
            <pc:sldMk cId="2991710947" sldId="278"/>
            <ac:picMk id="89" creationId="{F4632B41-602A-4174-A6E7-8950CB8D751E}"/>
          </ac:picMkLst>
        </pc:picChg>
        <pc:picChg chg="mod">
          <ac:chgData name="Балабанов Андрей Владимирович" userId="34701865-a804-4e43-a1bc-35f2aa5ff871" providerId="ADAL" clId="{FDB63237-9919-487C-BE4B-275CF8E0EF79}" dt="2019-09-03T03:19:21.801" v="738" actId="164"/>
          <ac:picMkLst>
            <pc:docMk/>
            <pc:sldMk cId="2991710947" sldId="278"/>
            <ac:picMk id="90" creationId="{5C8D7FCA-C25A-4C13-A1A1-2EF19ADB1E1F}"/>
          </ac:picMkLst>
        </pc:picChg>
        <pc:picChg chg="add del">
          <ac:chgData name="Балабанов Андрей Владимирович" userId="34701865-a804-4e43-a1bc-35f2aa5ff871" providerId="ADAL" clId="{FDB63237-9919-487C-BE4B-275CF8E0EF79}" dt="2019-09-02T08:06:09.136" v="356" actId="478"/>
          <ac:picMkLst>
            <pc:docMk/>
            <pc:sldMk cId="2991710947" sldId="278"/>
            <ac:picMk id="99" creationId="{3688AC35-45AE-4146-BDF5-67443EAC919D}"/>
          </ac:picMkLst>
        </pc:picChg>
        <pc:picChg chg="add del">
          <ac:chgData name="Балабанов Андрей Владимирович" userId="34701865-a804-4e43-a1bc-35f2aa5ff871" providerId="ADAL" clId="{FDB63237-9919-487C-BE4B-275CF8E0EF79}" dt="2019-09-02T08:06:09.136" v="356" actId="478"/>
          <ac:picMkLst>
            <pc:docMk/>
            <pc:sldMk cId="2991710947" sldId="278"/>
            <ac:picMk id="100" creationId="{E79B1C29-B820-4B57-A1C4-5C6BBACE7292}"/>
          </ac:picMkLst>
        </pc:picChg>
        <pc:picChg chg="mod">
          <ac:chgData name="Балабанов Андрей Владимирович" userId="34701865-a804-4e43-a1bc-35f2aa5ff871" providerId="ADAL" clId="{FDB63237-9919-487C-BE4B-275CF8E0EF79}" dt="2019-09-02T08:11:27.194" v="404" actId="1076"/>
          <ac:picMkLst>
            <pc:docMk/>
            <pc:sldMk cId="2991710947" sldId="278"/>
            <ac:picMk id="101" creationId="{027F2649-9E49-4397-893D-4FF6AA38A5BF}"/>
          </ac:picMkLst>
        </pc:picChg>
        <pc:picChg chg="add del">
          <ac:chgData name="Балабанов Андрей Владимирович" userId="34701865-a804-4e43-a1bc-35f2aa5ff871" providerId="ADAL" clId="{FDB63237-9919-487C-BE4B-275CF8E0EF79}" dt="2019-09-02T08:06:09.136" v="356" actId="478"/>
          <ac:picMkLst>
            <pc:docMk/>
            <pc:sldMk cId="2991710947" sldId="278"/>
            <ac:picMk id="102" creationId="{81C81D66-1F1C-481B-B61C-0EE403C2B673}"/>
          </ac:picMkLst>
        </pc:picChg>
        <pc:picChg chg="del mod">
          <ac:chgData name="Балабанов Андрей Владимирович" userId="34701865-a804-4e43-a1bc-35f2aa5ff871" providerId="ADAL" clId="{FDB63237-9919-487C-BE4B-275CF8E0EF79}" dt="2019-09-03T05:43:55.085" v="901" actId="478"/>
          <ac:picMkLst>
            <pc:docMk/>
            <pc:sldMk cId="2991710947" sldId="278"/>
            <ac:picMk id="106" creationId="{BB8670C9-64F0-496F-9CEC-C15AF71991BB}"/>
          </ac:picMkLst>
        </pc:picChg>
        <pc:picChg chg="mod">
          <ac:chgData name="Балабанов Андрей Владимирович" userId="34701865-a804-4e43-a1bc-35f2aa5ff871" providerId="ADAL" clId="{FDB63237-9919-487C-BE4B-275CF8E0EF79}" dt="2019-09-02T08:12:41.294" v="412" actId="1076"/>
          <ac:picMkLst>
            <pc:docMk/>
            <pc:sldMk cId="2991710947" sldId="278"/>
            <ac:picMk id="113" creationId="{347A4F50-E233-48C4-A5BC-B912815C708D}"/>
          </ac:picMkLst>
        </pc:picChg>
        <pc:picChg chg="mod">
          <ac:chgData name="Балабанов Андрей Владимирович" userId="34701865-a804-4e43-a1bc-35f2aa5ff871" providerId="ADAL" clId="{FDB63237-9919-487C-BE4B-275CF8E0EF79}" dt="2019-09-02T08:06:03.282" v="350" actId="1076"/>
          <ac:picMkLst>
            <pc:docMk/>
            <pc:sldMk cId="2991710947" sldId="278"/>
            <ac:picMk id="118" creationId="{8AF193E5-99E7-4DF3-B639-F651D9F889EA}"/>
          </ac:picMkLst>
        </pc:picChg>
        <pc:picChg chg="mod">
          <ac:chgData name="Балабанов Андрей Владимирович" userId="34701865-a804-4e43-a1bc-35f2aa5ff871" providerId="ADAL" clId="{FDB63237-9919-487C-BE4B-275CF8E0EF79}" dt="2019-09-02T08:06:21.788" v="359" actId="164"/>
          <ac:picMkLst>
            <pc:docMk/>
            <pc:sldMk cId="2991710947" sldId="278"/>
            <ac:picMk id="119" creationId="{3591BA8F-E988-48FF-BEC5-C6E895BD0E07}"/>
          </ac:picMkLst>
        </pc:picChg>
        <pc:picChg chg="mod">
          <ac:chgData name="Балабанов Андрей Владимирович" userId="34701865-a804-4e43-a1bc-35f2aa5ff871" providerId="ADAL" clId="{FDB63237-9919-487C-BE4B-275CF8E0EF79}" dt="2019-09-02T08:06:21.788" v="359" actId="164"/>
          <ac:picMkLst>
            <pc:docMk/>
            <pc:sldMk cId="2991710947" sldId="278"/>
            <ac:picMk id="121" creationId="{023FFF19-48AE-431D-BBB8-3FB6C2F9B1E4}"/>
          </ac:picMkLst>
        </pc:picChg>
        <pc:picChg chg="mod">
          <ac:chgData name="Балабанов Андрей Владимирович" userId="34701865-a804-4e43-a1bc-35f2aa5ff871" providerId="ADAL" clId="{FDB63237-9919-487C-BE4B-275CF8E0EF79}" dt="2019-09-02T08:15:06.766" v="428" actId="164"/>
          <ac:picMkLst>
            <pc:docMk/>
            <pc:sldMk cId="2991710947" sldId="278"/>
            <ac:picMk id="132" creationId="{9D9592EE-1577-46BF-92A3-5C6734C59203}"/>
          </ac:picMkLst>
        </pc:picChg>
        <pc:picChg chg="mod">
          <ac:chgData name="Балабанов Андрей Владимирович" userId="34701865-a804-4e43-a1bc-35f2aa5ff871" providerId="ADAL" clId="{FDB63237-9919-487C-BE4B-275CF8E0EF79}" dt="2019-09-02T08:15:06.766" v="428" actId="164"/>
          <ac:picMkLst>
            <pc:docMk/>
            <pc:sldMk cId="2991710947" sldId="278"/>
            <ac:picMk id="134" creationId="{3F0B088A-34AF-420E-9069-2F95609627A7}"/>
          </ac:picMkLst>
        </pc:picChg>
        <pc:picChg chg="mod">
          <ac:chgData name="Балабанов Андрей Владимирович" userId="34701865-a804-4e43-a1bc-35f2aa5ff871" providerId="ADAL" clId="{FDB63237-9919-487C-BE4B-275CF8E0EF79}" dt="2019-09-02T08:15:06.766" v="428" actId="164"/>
          <ac:picMkLst>
            <pc:docMk/>
            <pc:sldMk cId="2991710947" sldId="278"/>
            <ac:picMk id="136" creationId="{42ED691C-F818-4C8D-956E-B95F3551C7E9}"/>
          </ac:picMkLst>
        </pc:picChg>
        <pc:picChg chg="mod">
          <ac:chgData name="Балабанов Андрей Владимирович" userId="34701865-a804-4e43-a1bc-35f2aa5ff871" providerId="ADAL" clId="{FDB63237-9919-487C-BE4B-275CF8E0EF79}" dt="2019-09-02T08:15:06.766" v="428" actId="164"/>
          <ac:picMkLst>
            <pc:docMk/>
            <pc:sldMk cId="2991710947" sldId="278"/>
            <ac:picMk id="138" creationId="{8A4884C1-2D08-4A6C-AC8D-8F91355EE346}"/>
          </ac:picMkLst>
        </pc:picChg>
        <pc:picChg chg="del mod">
          <ac:chgData name="Балабанов Андрей Владимирович" userId="34701865-a804-4e43-a1bc-35f2aa5ff871" providerId="ADAL" clId="{FDB63237-9919-487C-BE4B-275CF8E0EF79}" dt="2019-09-03T03:31:35.607" v="770" actId="478"/>
          <ac:picMkLst>
            <pc:docMk/>
            <pc:sldMk cId="2991710947" sldId="278"/>
            <ac:picMk id="1024" creationId="{1F90FA09-080B-48DD-AE18-BD548F6A2E3F}"/>
          </ac:picMkLst>
        </pc:picChg>
        <pc:picChg chg="add del mod">
          <ac:chgData name="Балабанов Андрей Владимирович" userId="34701865-a804-4e43-a1bc-35f2aa5ff871" providerId="ADAL" clId="{FDB63237-9919-487C-BE4B-275CF8E0EF79}" dt="2019-09-03T03:33:46.839" v="786" actId="1076"/>
          <ac:picMkLst>
            <pc:docMk/>
            <pc:sldMk cId="2991710947" sldId="278"/>
            <ac:picMk id="1026" creationId="{ED3EBEF9-5AA7-4071-AA18-8DC2C8BA2482}"/>
          </ac:picMkLst>
        </pc:picChg>
        <pc:picChg chg="del">
          <ac:chgData name="Балабанов Андрей Владимирович" userId="34701865-a804-4e43-a1bc-35f2aa5ff871" providerId="ADAL" clId="{FDB63237-9919-487C-BE4B-275CF8E0EF79}" dt="2019-09-02T07:56:51.434" v="271" actId="478"/>
          <ac:picMkLst>
            <pc:docMk/>
            <pc:sldMk cId="2991710947" sldId="278"/>
            <ac:picMk id="1028" creationId="{4B7E5BB1-844C-4368-94DB-6F5113B3840A}"/>
          </ac:picMkLst>
        </pc:picChg>
        <pc:picChg chg="mod">
          <ac:chgData name="Балабанов Андрей Владимирович" userId="34701865-a804-4e43-a1bc-35f2aa5ff871" providerId="ADAL" clId="{FDB63237-9919-487C-BE4B-275CF8E0EF79}" dt="2019-09-02T08:11:08.906" v="399" actId="1076"/>
          <ac:picMkLst>
            <pc:docMk/>
            <pc:sldMk cId="2991710947" sldId="278"/>
            <ac:picMk id="1031" creationId="{BA588B15-C5D3-45A7-876D-FE69882CAE00}"/>
          </ac:picMkLst>
        </pc:picChg>
        <pc:cxnChg chg="del">
          <ac:chgData name="Балабанов Андрей Владимирович" userId="34701865-a804-4e43-a1bc-35f2aa5ff871" providerId="ADAL" clId="{FDB63237-9919-487C-BE4B-275CF8E0EF79}" dt="2019-09-02T11:11:06.153" v="658" actId="478"/>
          <ac:cxnSpMkLst>
            <pc:docMk/>
            <pc:sldMk cId="2991710947" sldId="278"/>
            <ac:cxnSpMk id="22" creationId="{F6A9C997-961E-40EC-AA48-5225FBFC7A34}"/>
          </ac:cxnSpMkLst>
        </pc:cxnChg>
        <pc:cxnChg chg="del">
          <ac:chgData name="Балабанов Андрей Владимирович" userId="34701865-a804-4e43-a1bc-35f2aa5ff871" providerId="ADAL" clId="{FDB63237-9919-487C-BE4B-275CF8E0EF79}" dt="2019-09-02T11:11:06.153" v="658" actId="478"/>
          <ac:cxnSpMkLst>
            <pc:docMk/>
            <pc:sldMk cId="2991710947" sldId="278"/>
            <ac:cxnSpMk id="24" creationId="{751A2793-4DE3-4115-89D1-EFAEF9B5AD28}"/>
          </ac:cxnSpMkLst>
        </pc:cxnChg>
        <pc:cxnChg chg="del">
          <ac:chgData name="Балабанов Андрей Владимирович" userId="34701865-a804-4e43-a1bc-35f2aa5ff871" providerId="ADAL" clId="{FDB63237-9919-487C-BE4B-275CF8E0EF79}" dt="2019-09-02T11:11:06.153" v="658" actId="478"/>
          <ac:cxnSpMkLst>
            <pc:docMk/>
            <pc:sldMk cId="2991710947" sldId="278"/>
            <ac:cxnSpMk id="26" creationId="{698D333E-FCBF-42B9-B15C-D1FF0C91D572}"/>
          </ac:cxnSpMkLst>
        </pc:cxnChg>
        <pc:cxnChg chg="del mod">
          <ac:chgData name="Балабанов Андрей Владимирович" userId="34701865-a804-4e43-a1bc-35f2aa5ff871" providerId="ADAL" clId="{FDB63237-9919-487C-BE4B-275CF8E0EF79}" dt="2019-09-02T11:19:44.909" v="695" actId="478"/>
          <ac:cxnSpMkLst>
            <pc:docMk/>
            <pc:sldMk cId="2991710947" sldId="278"/>
            <ac:cxnSpMk id="52" creationId="{16F462BA-9CFB-4CD7-A15E-A3EAA9B97BCB}"/>
          </ac:cxnSpMkLst>
        </pc:cxnChg>
        <pc:cxnChg chg="del">
          <ac:chgData name="Балабанов Андрей Владимирович" userId="34701865-a804-4e43-a1bc-35f2aa5ff871" providerId="ADAL" clId="{FDB63237-9919-487C-BE4B-275CF8E0EF79}" dt="2019-09-02T08:14:11.624" v="424" actId="478"/>
          <ac:cxnSpMkLst>
            <pc:docMk/>
            <pc:sldMk cId="2991710947" sldId="278"/>
            <ac:cxnSpMk id="60" creationId="{B7307AD3-14A1-4AC7-9893-71E1673ABC43}"/>
          </ac:cxnSpMkLst>
        </pc:cxnChg>
        <pc:cxnChg chg="del">
          <ac:chgData name="Балабанов Андрей Владимирович" userId="34701865-a804-4e43-a1bc-35f2aa5ff871" providerId="ADAL" clId="{FDB63237-9919-487C-BE4B-275CF8E0EF79}" dt="2019-09-02T08:14:08.706" v="423" actId="478"/>
          <ac:cxnSpMkLst>
            <pc:docMk/>
            <pc:sldMk cId="2991710947" sldId="278"/>
            <ac:cxnSpMk id="61" creationId="{E605F352-AB18-4EE2-B9E3-41AAB332DFE6}"/>
          </ac:cxnSpMkLst>
        </pc:cxnChg>
        <pc:cxnChg chg="del">
          <ac:chgData name="Балабанов Андрей Владимирович" userId="34701865-a804-4e43-a1bc-35f2aa5ff871" providerId="ADAL" clId="{FDB63237-9919-487C-BE4B-275CF8E0EF79}" dt="2019-09-02T08:14:08.706" v="423" actId="478"/>
          <ac:cxnSpMkLst>
            <pc:docMk/>
            <pc:sldMk cId="2991710947" sldId="278"/>
            <ac:cxnSpMk id="73" creationId="{B02B616A-4D0B-4ADE-A059-831DE947D59E}"/>
          </ac:cxnSpMkLst>
        </pc:cxnChg>
        <pc:cxnChg chg="del">
          <ac:chgData name="Балабанов Андрей Владимирович" userId="34701865-a804-4e43-a1bc-35f2aa5ff871" providerId="ADAL" clId="{FDB63237-9919-487C-BE4B-275CF8E0EF79}" dt="2019-09-02T08:13:52.036" v="420" actId="478"/>
          <ac:cxnSpMkLst>
            <pc:docMk/>
            <pc:sldMk cId="2991710947" sldId="278"/>
            <ac:cxnSpMk id="82" creationId="{B5A5ED17-9D25-460E-9B26-BDD9DAB65C8F}"/>
          </ac:cxnSpMkLst>
        </pc:cxnChg>
        <pc:cxnChg chg="del">
          <ac:chgData name="Балабанов Андрей Владимирович" userId="34701865-a804-4e43-a1bc-35f2aa5ff871" providerId="ADAL" clId="{FDB63237-9919-487C-BE4B-275CF8E0EF79}" dt="2019-09-02T08:13:52.036" v="420" actId="478"/>
          <ac:cxnSpMkLst>
            <pc:docMk/>
            <pc:sldMk cId="2991710947" sldId="278"/>
            <ac:cxnSpMk id="83" creationId="{71F1F2CA-E989-4DC9-9AE2-578C1591407B}"/>
          </ac:cxnSpMkLst>
        </pc:cxnChg>
        <pc:cxnChg chg="del mod">
          <ac:chgData name="Балабанов Андрей Владимирович" userId="34701865-a804-4e43-a1bc-35f2aa5ff871" providerId="ADAL" clId="{FDB63237-9919-487C-BE4B-275CF8E0EF79}" dt="2019-09-03T04:01:42.510" v="813" actId="478"/>
          <ac:cxnSpMkLst>
            <pc:docMk/>
            <pc:sldMk cId="2991710947" sldId="278"/>
            <ac:cxnSpMk id="110" creationId="{FE3F7A7D-AF1D-4723-90FB-F1530D766E98}"/>
          </ac:cxnSpMkLst>
        </pc:cxnChg>
        <pc:cxnChg chg="del mod">
          <ac:chgData name="Балабанов Андрей Владимирович" userId="34701865-a804-4e43-a1bc-35f2aa5ff871" providerId="ADAL" clId="{FDB63237-9919-487C-BE4B-275CF8E0EF79}" dt="2019-09-02T08:14:38.340" v="426" actId="478"/>
          <ac:cxnSpMkLst>
            <pc:docMk/>
            <pc:sldMk cId="2991710947" sldId="278"/>
            <ac:cxnSpMk id="112" creationId="{040626CC-ABFD-4DBE-8C9A-5B725671B720}"/>
          </ac:cxnSpMkLst>
        </pc:cxnChg>
        <pc:cxnChg chg="add del mod">
          <ac:chgData name="Балабанов Андрей Владимирович" userId="34701865-a804-4e43-a1bc-35f2aa5ff871" providerId="ADAL" clId="{FDB63237-9919-487C-BE4B-275CF8E0EF79}" dt="2019-09-02T08:06:09.506" v="357" actId="478"/>
          <ac:cxnSpMkLst>
            <pc:docMk/>
            <pc:sldMk cId="2991710947" sldId="278"/>
            <ac:cxnSpMk id="115" creationId="{5E81EB5B-D2A3-476B-B4F1-981501EF409B}"/>
          </ac:cxnSpMkLst>
        </pc:cxnChg>
        <pc:cxnChg chg="del mod">
          <ac:chgData name="Балабанов Андрей Владимирович" userId="34701865-a804-4e43-a1bc-35f2aa5ff871" providerId="ADAL" clId="{FDB63237-9919-487C-BE4B-275CF8E0EF79}" dt="2019-09-02T08:11:58.949" v="407" actId="478"/>
          <ac:cxnSpMkLst>
            <pc:docMk/>
            <pc:sldMk cId="2991710947" sldId="278"/>
            <ac:cxnSpMk id="139" creationId="{BD2A1899-DFD3-4C57-8FB3-D601B8B083B9}"/>
          </ac:cxnSpMkLst>
        </pc:cxnChg>
      </pc:sldChg>
      <pc:sldChg chg="modSp modAnim modNotesTx">
        <pc:chgData name="Балабанов Андрей Владимирович" userId="34701865-a804-4e43-a1bc-35f2aa5ff871" providerId="ADAL" clId="{FDB63237-9919-487C-BE4B-275CF8E0EF79}" dt="2019-09-18T08:18:58.525" v="6678" actId="20577"/>
        <pc:sldMkLst>
          <pc:docMk/>
          <pc:sldMk cId="1674329368" sldId="279"/>
        </pc:sldMkLst>
        <pc:spChg chg="mod">
          <ac:chgData name="Балабанов Андрей Владимирович" userId="34701865-a804-4e43-a1bc-35f2aa5ff871" providerId="ADAL" clId="{FDB63237-9919-487C-BE4B-275CF8E0EF79}" dt="2019-09-02T08:19:43.826" v="575" actId="1076"/>
          <ac:spMkLst>
            <pc:docMk/>
            <pc:sldMk cId="1674329368" sldId="279"/>
            <ac:spMk id="2" creationId="{00000000-0000-0000-0000-000000000000}"/>
          </ac:spMkLst>
        </pc:spChg>
        <pc:spChg chg="mod">
          <ac:chgData name="Балабанов Андрей Владимирович" userId="34701865-a804-4e43-a1bc-35f2aa5ff871" providerId="ADAL" clId="{FDB63237-9919-487C-BE4B-275CF8E0EF79}" dt="2019-09-18T08:18:58.525" v="6678" actId="20577"/>
          <ac:spMkLst>
            <pc:docMk/>
            <pc:sldMk cId="1674329368" sldId="279"/>
            <ac:spMk id="3" creationId="{00000000-0000-0000-0000-000000000000}"/>
          </ac:spMkLst>
        </pc:spChg>
      </pc:sldChg>
      <pc:sldChg chg="addSp delSp modSp ord modAnim">
        <pc:chgData name="Балабанов Андрей Владимирович" userId="34701865-a804-4e43-a1bc-35f2aa5ff871" providerId="ADAL" clId="{FDB63237-9919-487C-BE4B-275CF8E0EF79}" dt="2019-09-18T07:16:33.325" v="6274"/>
        <pc:sldMkLst>
          <pc:docMk/>
          <pc:sldMk cId="3448425853" sldId="280"/>
        </pc:sldMkLst>
        <pc:spChg chg="mod">
          <ac:chgData name="Балабанов Андрей Владимирович" userId="34701865-a804-4e43-a1bc-35f2aa5ff871" providerId="ADAL" clId="{FDB63237-9919-487C-BE4B-275CF8E0EF79}" dt="2019-09-13T08:51:14.823" v="4466" actId="1076"/>
          <ac:spMkLst>
            <pc:docMk/>
            <pc:sldMk cId="3448425853" sldId="280"/>
            <ac:spMk id="2" creationId="{00000000-0000-0000-0000-000000000000}"/>
          </ac:spMkLst>
        </pc:spChg>
        <pc:spChg chg="add mod">
          <ac:chgData name="Балабанов Андрей Владимирович" userId="34701865-a804-4e43-a1bc-35f2aa5ff871" providerId="ADAL" clId="{FDB63237-9919-487C-BE4B-275CF8E0EF79}" dt="2019-09-18T07:13:36.916" v="6262" actId="1076"/>
          <ac:spMkLst>
            <pc:docMk/>
            <pc:sldMk cId="3448425853" sldId="280"/>
            <ac:spMk id="6" creationId="{9CD7F7F1-43EC-414C-A4E4-F3DE8106B96A}"/>
          </ac:spMkLst>
        </pc:spChg>
        <pc:spChg chg="del mod">
          <ac:chgData name="Балабанов Андрей Владимирович" userId="34701865-a804-4e43-a1bc-35f2aa5ff871" providerId="ADAL" clId="{FDB63237-9919-487C-BE4B-275CF8E0EF79}" dt="2019-09-02T10:57:10.666" v="655" actId="478"/>
          <ac:spMkLst>
            <pc:docMk/>
            <pc:sldMk cId="3448425853" sldId="280"/>
            <ac:spMk id="13" creationId="{60F98A82-ACF4-4275-99FC-7127E5D3703E}"/>
          </ac:spMkLst>
        </pc:spChg>
        <pc:spChg chg="del">
          <ac:chgData name="Балабанов Андрей Владимирович" userId="34701865-a804-4e43-a1bc-35f2aa5ff871" providerId="ADAL" clId="{FDB63237-9919-487C-BE4B-275CF8E0EF79}" dt="2019-09-02T10:57:04.943" v="653" actId="478"/>
          <ac:spMkLst>
            <pc:docMk/>
            <pc:sldMk cId="3448425853" sldId="280"/>
            <ac:spMk id="28" creationId="{B3CC0688-ACA7-4318-87B5-4C02E3C5917D}"/>
          </ac:spMkLst>
        </pc:spChg>
        <pc:spChg chg="del">
          <ac:chgData name="Балабанов Андрей Владимирович" userId="34701865-a804-4e43-a1bc-35f2aa5ff871" providerId="ADAL" clId="{FDB63237-9919-487C-BE4B-275CF8E0EF79}" dt="2019-09-02T10:57:04.943" v="653" actId="478"/>
          <ac:spMkLst>
            <pc:docMk/>
            <pc:sldMk cId="3448425853" sldId="280"/>
            <ac:spMk id="38" creationId="{781A78E7-7251-41FB-9D89-B53EA6C01CDA}"/>
          </ac:spMkLst>
        </pc:spChg>
        <pc:spChg chg="del">
          <ac:chgData name="Балабанов Андрей Владимирович" userId="34701865-a804-4e43-a1bc-35f2aa5ff871" providerId="ADAL" clId="{FDB63237-9919-487C-BE4B-275CF8E0EF79}" dt="2019-09-02T10:57:04.943" v="653" actId="478"/>
          <ac:spMkLst>
            <pc:docMk/>
            <pc:sldMk cId="3448425853" sldId="280"/>
            <ac:spMk id="91" creationId="{89696C18-E5F1-45F3-8309-963BBF3F321E}"/>
          </ac:spMkLst>
        </pc:spChg>
        <pc:spChg chg="del">
          <ac:chgData name="Балабанов Андрей Владимирович" userId="34701865-a804-4e43-a1bc-35f2aa5ff871" providerId="ADAL" clId="{FDB63237-9919-487C-BE4B-275CF8E0EF79}" dt="2019-09-02T10:57:04.943" v="653" actId="478"/>
          <ac:spMkLst>
            <pc:docMk/>
            <pc:sldMk cId="3448425853" sldId="280"/>
            <ac:spMk id="109" creationId="{B4B43F99-0A8D-4E27-BCA6-02732180DFE8}"/>
          </ac:spMkLst>
        </pc:spChg>
        <pc:spChg chg="del">
          <ac:chgData name="Балабанов Андрей Владимирович" userId="34701865-a804-4e43-a1bc-35f2aa5ff871" providerId="ADAL" clId="{FDB63237-9919-487C-BE4B-275CF8E0EF79}" dt="2019-09-02T10:57:04.943" v="653" actId="478"/>
          <ac:spMkLst>
            <pc:docMk/>
            <pc:sldMk cId="3448425853" sldId="280"/>
            <ac:spMk id="120" creationId="{06A3BD13-B528-4A64-9C3B-28B3C6C409A6}"/>
          </ac:spMkLst>
        </pc:spChg>
        <pc:spChg chg="del">
          <ac:chgData name="Балабанов Андрей Владимирович" userId="34701865-a804-4e43-a1bc-35f2aa5ff871" providerId="ADAL" clId="{FDB63237-9919-487C-BE4B-275CF8E0EF79}" dt="2019-09-02T10:57:04.943" v="653" actId="478"/>
          <ac:spMkLst>
            <pc:docMk/>
            <pc:sldMk cId="3448425853" sldId="280"/>
            <ac:spMk id="125" creationId="{DA937F19-F3B1-453A-ADF6-A2B7BB73D72F}"/>
          </ac:spMkLst>
        </pc:spChg>
        <pc:spChg chg="del">
          <ac:chgData name="Балабанов Андрей Владимирович" userId="34701865-a804-4e43-a1bc-35f2aa5ff871" providerId="ADAL" clId="{FDB63237-9919-487C-BE4B-275CF8E0EF79}" dt="2019-09-02T10:57:04.943" v="653" actId="478"/>
          <ac:spMkLst>
            <pc:docMk/>
            <pc:sldMk cId="3448425853" sldId="280"/>
            <ac:spMk id="133" creationId="{C0280C4C-3298-4E49-A001-658907ED379B}"/>
          </ac:spMkLst>
        </pc:spChg>
        <pc:spChg chg="del">
          <ac:chgData name="Балабанов Андрей Владимирович" userId="34701865-a804-4e43-a1bc-35f2aa5ff871" providerId="ADAL" clId="{FDB63237-9919-487C-BE4B-275CF8E0EF79}" dt="2019-09-02T10:57:04.943" v="653" actId="478"/>
          <ac:spMkLst>
            <pc:docMk/>
            <pc:sldMk cId="3448425853" sldId="280"/>
            <ac:spMk id="137" creationId="{21F5B935-55A9-4030-BC87-B17BA48E1F29}"/>
          </ac:spMkLst>
        </pc:spChg>
        <pc:spChg chg="del">
          <ac:chgData name="Балабанов Андрей Владимирович" userId="34701865-a804-4e43-a1bc-35f2aa5ff871" providerId="ADAL" clId="{FDB63237-9919-487C-BE4B-275CF8E0EF79}" dt="2019-09-02T10:57:04.943" v="653" actId="478"/>
          <ac:spMkLst>
            <pc:docMk/>
            <pc:sldMk cId="3448425853" sldId="280"/>
            <ac:spMk id="141" creationId="{B0D185DC-239D-4046-8E42-2CDCD9BD1482}"/>
          </ac:spMkLst>
        </pc:spChg>
        <pc:spChg chg="del">
          <ac:chgData name="Балабанов Андрей Владимирович" userId="34701865-a804-4e43-a1bc-35f2aa5ff871" providerId="ADAL" clId="{FDB63237-9919-487C-BE4B-275CF8E0EF79}" dt="2019-09-02T10:57:04.943" v="653" actId="478"/>
          <ac:spMkLst>
            <pc:docMk/>
            <pc:sldMk cId="3448425853" sldId="280"/>
            <ac:spMk id="142" creationId="{6B7822F9-5DB2-4F45-A26F-AFC2C14F9723}"/>
          </ac:spMkLst>
        </pc:spChg>
        <pc:spChg chg="del">
          <ac:chgData name="Балабанов Андрей Владимирович" userId="34701865-a804-4e43-a1bc-35f2aa5ff871" providerId="ADAL" clId="{FDB63237-9919-487C-BE4B-275CF8E0EF79}" dt="2019-09-02T10:57:04.943" v="653" actId="478"/>
          <ac:spMkLst>
            <pc:docMk/>
            <pc:sldMk cId="3448425853" sldId="280"/>
            <ac:spMk id="148" creationId="{605280C7-4375-4B60-B59A-DD2F356D5573}"/>
          </ac:spMkLst>
        </pc:spChg>
        <pc:spChg chg="del">
          <ac:chgData name="Балабанов Андрей Владимирович" userId="34701865-a804-4e43-a1bc-35f2aa5ff871" providerId="ADAL" clId="{FDB63237-9919-487C-BE4B-275CF8E0EF79}" dt="2019-09-02T10:57:15.814" v="656" actId="478"/>
          <ac:spMkLst>
            <pc:docMk/>
            <pc:sldMk cId="3448425853" sldId="280"/>
            <ac:spMk id="149" creationId="{40BBC41A-CAE6-4BC4-AADB-4EC93BBA2C00}"/>
          </ac:spMkLst>
        </pc:spChg>
        <pc:grpChg chg="del">
          <ac:chgData name="Балабанов Андрей Владимирович" userId="34701865-a804-4e43-a1bc-35f2aa5ff871" providerId="ADAL" clId="{FDB63237-9919-487C-BE4B-275CF8E0EF79}" dt="2019-09-02T10:57:04.943" v="653" actId="478"/>
          <ac:grpSpMkLst>
            <pc:docMk/>
            <pc:sldMk cId="3448425853" sldId="280"/>
            <ac:grpSpMk id="37" creationId="{8B831DF0-5834-493C-B6D7-4EC49F840B32}"/>
          </ac:grpSpMkLst>
        </pc:grpChg>
        <pc:grpChg chg="del">
          <ac:chgData name="Балабанов Андрей Владимирович" userId="34701865-a804-4e43-a1bc-35f2aa5ff871" providerId="ADAL" clId="{FDB63237-9919-487C-BE4B-275CF8E0EF79}" dt="2019-09-02T10:57:04.943" v="653" actId="478"/>
          <ac:grpSpMkLst>
            <pc:docMk/>
            <pc:sldMk cId="3448425853" sldId="280"/>
            <ac:grpSpMk id="43" creationId="{5E27A19F-DC20-434F-B70D-49E091C4790C}"/>
          </ac:grpSpMkLst>
        </pc:grpChg>
        <pc:grpChg chg="del">
          <ac:chgData name="Балабанов Андрей Владимирович" userId="34701865-a804-4e43-a1bc-35f2aa5ff871" providerId="ADAL" clId="{FDB63237-9919-487C-BE4B-275CF8E0EF79}" dt="2019-09-02T10:57:04.943" v="653" actId="478"/>
          <ac:grpSpMkLst>
            <pc:docMk/>
            <pc:sldMk cId="3448425853" sldId="280"/>
            <ac:grpSpMk id="45" creationId="{6E80AEBF-89D6-4D98-A9B3-61620F9C3973}"/>
          </ac:grpSpMkLst>
        </pc:grpChg>
        <pc:grpChg chg="del">
          <ac:chgData name="Балабанов Андрей Владимирович" userId="34701865-a804-4e43-a1bc-35f2aa5ff871" providerId="ADAL" clId="{FDB63237-9919-487C-BE4B-275CF8E0EF79}" dt="2019-09-02T10:57:04.943" v="653" actId="478"/>
          <ac:grpSpMkLst>
            <pc:docMk/>
            <pc:sldMk cId="3448425853" sldId="280"/>
            <ac:grpSpMk id="59" creationId="{068EDE28-BFD6-42DC-BD92-FEF83FD276DD}"/>
          </ac:grpSpMkLst>
        </pc:grpChg>
        <pc:grpChg chg="del">
          <ac:chgData name="Балабанов Андрей Владимирович" userId="34701865-a804-4e43-a1bc-35f2aa5ff871" providerId="ADAL" clId="{FDB63237-9919-487C-BE4B-275CF8E0EF79}" dt="2019-09-02T10:57:04.943" v="653" actId="478"/>
          <ac:grpSpMkLst>
            <pc:docMk/>
            <pc:sldMk cId="3448425853" sldId="280"/>
            <ac:grpSpMk id="63" creationId="{A18286BA-3D4B-4A72-BE1C-FA3A5D185AA0}"/>
          </ac:grpSpMkLst>
        </pc:grpChg>
        <pc:grpChg chg="del">
          <ac:chgData name="Балабанов Андрей Владимирович" userId="34701865-a804-4e43-a1bc-35f2aa5ff871" providerId="ADAL" clId="{FDB63237-9919-487C-BE4B-275CF8E0EF79}" dt="2019-09-02T10:57:04.943" v="653" actId="478"/>
          <ac:grpSpMkLst>
            <pc:docMk/>
            <pc:sldMk cId="3448425853" sldId="280"/>
            <ac:grpSpMk id="74" creationId="{D831D952-2661-40FE-913D-EB72ADD0777D}"/>
          </ac:grpSpMkLst>
        </pc:grpChg>
        <pc:grpChg chg="del">
          <ac:chgData name="Балабанов Андрей Владимирович" userId="34701865-a804-4e43-a1bc-35f2aa5ff871" providerId="ADAL" clId="{FDB63237-9919-487C-BE4B-275CF8E0EF79}" dt="2019-09-02T10:57:04.943" v="653" actId="478"/>
          <ac:grpSpMkLst>
            <pc:docMk/>
            <pc:sldMk cId="3448425853" sldId="280"/>
            <ac:grpSpMk id="98" creationId="{CFA314FB-4595-4040-AD8A-148F7081FB31}"/>
          </ac:grpSpMkLst>
        </pc:grpChg>
        <pc:grpChg chg="del">
          <ac:chgData name="Балабанов Андрей Владимирович" userId="34701865-a804-4e43-a1bc-35f2aa5ff871" providerId="ADAL" clId="{FDB63237-9919-487C-BE4B-275CF8E0EF79}" dt="2019-09-02T10:57:04.943" v="653" actId="478"/>
          <ac:grpSpMkLst>
            <pc:docMk/>
            <pc:sldMk cId="3448425853" sldId="280"/>
            <ac:grpSpMk id="117" creationId="{9DF59F58-4BC3-4DE9-AECF-EC55E76B8642}"/>
          </ac:grpSpMkLst>
        </pc:grpChg>
        <pc:grpChg chg="del">
          <ac:chgData name="Балабанов Андрей Владимирович" userId="34701865-a804-4e43-a1bc-35f2aa5ff871" providerId="ADAL" clId="{FDB63237-9919-487C-BE4B-275CF8E0EF79}" dt="2019-09-02T10:57:04.943" v="653" actId="478"/>
          <ac:grpSpMkLst>
            <pc:docMk/>
            <pc:sldMk cId="3448425853" sldId="280"/>
            <ac:grpSpMk id="123" creationId="{94030EC3-CC26-4986-BE5B-C06E5BF5856D}"/>
          </ac:grpSpMkLst>
        </pc:grpChg>
        <pc:picChg chg="add mod">
          <ac:chgData name="Балабанов Андрей Владимирович" userId="34701865-a804-4e43-a1bc-35f2aa5ff871" providerId="ADAL" clId="{FDB63237-9919-487C-BE4B-275CF8E0EF79}" dt="2019-09-18T07:13:45.764" v="6266" actId="1076"/>
          <ac:picMkLst>
            <pc:docMk/>
            <pc:sldMk cId="3448425853" sldId="280"/>
            <ac:picMk id="3" creationId="{627224F8-D5C5-4493-B6A4-82F5BB15E5E1}"/>
          </ac:picMkLst>
        </pc:picChg>
        <pc:picChg chg="add mod">
          <ac:chgData name="Балабанов Андрей Владимирович" userId="34701865-a804-4e43-a1bc-35f2aa5ff871" providerId="ADAL" clId="{FDB63237-9919-487C-BE4B-275CF8E0EF79}" dt="2019-09-18T07:13:52.115" v="6270" actId="1076"/>
          <ac:picMkLst>
            <pc:docMk/>
            <pc:sldMk cId="3448425853" sldId="280"/>
            <ac:picMk id="4" creationId="{0C60A37E-00F5-4C09-86CD-0DDC6C480531}"/>
          </ac:picMkLst>
        </pc:picChg>
        <pc:picChg chg="del">
          <ac:chgData name="Балабанов Андрей Владимирович" userId="34701865-a804-4e43-a1bc-35f2aa5ff871" providerId="ADAL" clId="{FDB63237-9919-487C-BE4B-275CF8E0EF79}" dt="2019-09-02T10:57:04.943" v="653" actId="478"/>
          <ac:picMkLst>
            <pc:docMk/>
            <pc:sldMk cId="3448425853" sldId="280"/>
            <ac:picMk id="4" creationId="{7E940D3A-5459-4E02-91A0-B7636E94154D}"/>
          </ac:picMkLst>
        </pc:picChg>
        <pc:picChg chg="del">
          <ac:chgData name="Балабанов Андрей Владимирович" userId="34701865-a804-4e43-a1bc-35f2aa5ff871" providerId="ADAL" clId="{FDB63237-9919-487C-BE4B-275CF8E0EF79}" dt="2019-09-02T10:57:04.943" v="653" actId="478"/>
          <ac:picMkLst>
            <pc:docMk/>
            <pc:sldMk cId="3448425853" sldId="280"/>
            <ac:picMk id="5" creationId="{5B4EFBF5-476B-439E-ABEA-AF84B4E2CADD}"/>
          </ac:picMkLst>
        </pc:picChg>
        <pc:picChg chg="add mod">
          <ac:chgData name="Балабанов Андрей Владимирович" userId="34701865-a804-4e43-a1bc-35f2aa5ff871" providerId="ADAL" clId="{FDB63237-9919-487C-BE4B-275CF8E0EF79}" dt="2019-09-18T07:13:57.328" v="6271" actId="1076"/>
          <ac:picMkLst>
            <pc:docMk/>
            <pc:sldMk cId="3448425853" sldId="280"/>
            <ac:picMk id="5" creationId="{8986FCBF-9DBB-4F8C-969F-7AA4F4FF20EE}"/>
          </ac:picMkLst>
        </pc:picChg>
        <pc:picChg chg="del">
          <ac:chgData name="Балабанов Андрей Владимирович" userId="34701865-a804-4e43-a1bc-35f2aa5ff871" providerId="ADAL" clId="{FDB63237-9919-487C-BE4B-275CF8E0EF79}" dt="2019-09-02T10:57:04.943" v="653" actId="478"/>
          <ac:picMkLst>
            <pc:docMk/>
            <pc:sldMk cId="3448425853" sldId="280"/>
            <ac:picMk id="14" creationId="{355B9EC9-3FF9-45F0-94C6-5279DB4B9E7A}"/>
          </ac:picMkLst>
        </pc:picChg>
        <pc:picChg chg="del">
          <ac:chgData name="Балабанов Андрей Владимирович" userId="34701865-a804-4e43-a1bc-35f2aa5ff871" providerId="ADAL" clId="{FDB63237-9919-487C-BE4B-275CF8E0EF79}" dt="2019-09-02T10:57:04.943" v="653" actId="478"/>
          <ac:picMkLst>
            <pc:docMk/>
            <pc:sldMk cId="3448425853" sldId="280"/>
            <ac:picMk id="15" creationId="{872F026E-9A9B-4B99-AA5E-4CBBED09A45A}"/>
          </ac:picMkLst>
        </pc:picChg>
        <pc:picChg chg="del">
          <ac:chgData name="Балабанов Андрей Владимирович" userId="34701865-a804-4e43-a1bc-35f2aa5ff871" providerId="ADAL" clId="{FDB63237-9919-487C-BE4B-275CF8E0EF79}" dt="2019-09-02T10:57:04.943" v="653" actId="478"/>
          <ac:picMkLst>
            <pc:docMk/>
            <pc:sldMk cId="3448425853" sldId="280"/>
            <ac:picMk id="16" creationId="{F7BB8528-FE85-40AD-8FC8-CC9F47D6EE69}"/>
          </ac:picMkLst>
        </pc:picChg>
        <pc:picChg chg="del">
          <ac:chgData name="Балабанов Андрей Владимирович" userId="34701865-a804-4e43-a1bc-35f2aa5ff871" providerId="ADAL" clId="{FDB63237-9919-487C-BE4B-275CF8E0EF79}" dt="2019-09-02T10:57:04.943" v="653" actId="478"/>
          <ac:picMkLst>
            <pc:docMk/>
            <pc:sldMk cId="3448425853" sldId="280"/>
            <ac:picMk id="17" creationId="{20257A37-5CF2-4FAD-B194-963135771DEE}"/>
          </ac:picMkLst>
        </pc:picChg>
        <pc:picChg chg="del">
          <ac:chgData name="Балабанов Андрей Владимирович" userId="34701865-a804-4e43-a1bc-35f2aa5ff871" providerId="ADAL" clId="{FDB63237-9919-487C-BE4B-275CF8E0EF79}" dt="2019-09-02T10:57:04.943" v="653" actId="478"/>
          <ac:picMkLst>
            <pc:docMk/>
            <pc:sldMk cId="3448425853" sldId="280"/>
            <ac:picMk id="18" creationId="{5226FA3A-D109-405F-A57D-58D8C6BB575B}"/>
          </ac:picMkLst>
        </pc:picChg>
        <pc:picChg chg="del">
          <ac:chgData name="Балабанов Андрей Владимирович" userId="34701865-a804-4e43-a1bc-35f2aa5ff871" providerId="ADAL" clId="{FDB63237-9919-487C-BE4B-275CF8E0EF79}" dt="2019-09-02T10:57:04.943" v="653" actId="478"/>
          <ac:picMkLst>
            <pc:docMk/>
            <pc:sldMk cId="3448425853" sldId="280"/>
            <ac:picMk id="19" creationId="{852AE685-EF9A-4D4F-B07F-C808D0A61BEC}"/>
          </ac:picMkLst>
        </pc:picChg>
        <pc:picChg chg="del">
          <ac:chgData name="Балабанов Андрей Владимирович" userId="34701865-a804-4e43-a1bc-35f2aa5ff871" providerId="ADAL" clId="{FDB63237-9919-487C-BE4B-275CF8E0EF79}" dt="2019-09-02T10:57:04.943" v="653" actId="478"/>
          <ac:picMkLst>
            <pc:docMk/>
            <pc:sldMk cId="3448425853" sldId="280"/>
            <ac:picMk id="20" creationId="{E7D75939-1475-4175-846C-27E02D14EA87}"/>
          </ac:picMkLst>
        </pc:picChg>
        <pc:picChg chg="del">
          <ac:chgData name="Балабанов Андрей Владимирович" userId="34701865-a804-4e43-a1bc-35f2aa5ff871" providerId="ADAL" clId="{FDB63237-9919-487C-BE4B-275CF8E0EF79}" dt="2019-09-02T10:57:04.943" v="653" actId="478"/>
          <ac:picMkLst>
            <pc:docMk/>
            <pc:sldMk cId="3448425853" sldId="280"/>
            <ac:picMk id="35" creationId="{CA5EAEEA-BF67-4EC8-9E19-27A50829C4AB}"/>
          </ac:picMkLst>
        </pc:picChg>
        <pc:picChg chg="del">
          <ac:chgData name="Балабанов Андрей Владимирович" userId="34701865-a804-4e43-a1bc-35f2aa5ff871" providerId="ADAL" clId="{FDB63237-9919-487C-BE4B-275CF8E0EF79}" dt="2019-09-02T10:57:04.943" v="653" actId="478"/>
          <ac:picMkLst>
            <pc:docMk/>
            <pc:sldMk cId="3448425853" sldId="280"/>
            <ac:picMk id="36" creationId="{7E71983A-8F25-42C0-B230-80CC84366C55}"/>
          </ac:picMkLst>
        </pc:picChg>
        <pc:picChg chg="del">
          <ac:chgData name="Балабанов Андрей Владимирович" userId="34701865-a804-4e43-a1bc-35f2aa5ff871" providerId="ADAL" clId="{FDB63237-9919-487C-BE4B-275CF8E0EF79}" dt="2019-09-02T10:57:04.943" v="653" actId="478"/>
          <ac:picMkLst>
            <pc:docMk/>
            <pc:sldMk cId="3448425853" sldId="280"/>
            <ac:picMk id="75" creationId="{628A147C-7D64-4A13-9DA9-2E59BEED4BBB}"/>
          </ac:picMkLst>
        </pc:picChg>
        <pc:picChg chg="del">
          <ac:chgData name="Балабанов Андрей Владимирович" userId="34701865-a804-4e43-a1bc-35f2aa5ff871" providerId="ADAL" clId="{FDB63237-9919-487C-BE4B-275CF8E0EF79}" dt="2019-09-02T10:57:04.943" v="653" actId="478"/>
          <ac:picMkLst>
            <pc:docMk/>
            <pc:sldMk cId="3448425853" sldId="280"/>
            <ac:picMk id="89" creationId="{F4632B41-602A-4174-A6E7-8950CB8D751E}"/>
          </ac:picMkLst>
        </pc:picChg>
        <pc:picChg chg="del">
          <ac:chgData name="Балабанов Андрей Владимирович" userId="34701865-a804-4e43-a1bc-35f2aa5ff871" providerId="ADAL" clId="{FDB63237-9919-487C-BE4B-275CF8E0EF79}" dt="2019-09-02T10:57:04.943" v="653" actId="478"/>
          <ac:picMkLst>
            <pc:docMk/>
            <pc:sldMk cId="3448425853" sldId="280"/>
            <ac:picMk id="90" creationId="{5C8D7FCA-C25A-4C13-A1A1-2EF19ADB1E1F}"/>
          </ac:picMkLst>
        </pc:picChg>
        <pc:picChg chg="del">
          <ac:chgData name="Балабанов Андрей Владимирович" userId="34701865-a804-4e43-a1bc-35f2aa5ff871" providerId="ADAL" clId="{FDB63237-9919-487C-BE4B-275CF8E0EF79}" dt="2019-09-02T10:57:04.943" v="653" actId="478"/>
          <ac:picMkLst>
            <pc:docMk/>
            <pc:sldMk cId="3448425853" sldId="280"/>
            <ac:picMk id="99" creationId="{3688AC35-45AE-4146-BDF5-67443EAC919D}"/>
          </ac:picMkLst>
        </pc:picChg>
        <pc:picChg chg="del">
          <ac:chgData name="Балабанов Андрей Владимирович" userId="34701865-a804-4e43-a1bc-35f2aa5ff871" providerId="ADAL" clId="{FDB63237-9919-487C-BE4B-275CF8E0EF79}" dt="2019-09-02T10:57:04.943" v="653" actId="478"/>
          <ac:picMkLst>
            <pc:docMk/>
            <pc:sldMk cId="3448425853" sldId="280"/>
            <ac:picMk id="100" creationId="{E79B1C29-B820-4B57-A1C4-5C6BBACE7292}"/>
          </ac:picMkLst>
        </pc:picChg>
        <pc:picChg chg="del">
          <ac:chgData name="Балабанов Андрей Владимирович" userId="34701865-a804-4e43-a1bc-35f2aa5ff871" providerId="ADAL" clId="{FDB63237-9919-487C-BE4B-275CF8E0EF79}" dt="2019-09-02T10:57:04.943" v="653" actId="478"/>
          <ac:picMkLst>
            <pc:docMk/>
            <pc:sldMk cId="3448425853" sldId="280"/>
            <ac:picMk id="101" creationId="{027F2649-9E49-4397-893D-4FF6AA38A5BF}"/>
          </ac:picMkLst>
        </pc:picChg>
        <pc:picChg chg="del">
          <ac:chgData name="Балабанов Андрей Владимирович" userId="34701865-a804-4e43-a1bc-35f2aa5ff871" providerId="ADAL" clId="{FDB63237-9919-487C-BE4B-275CF8E0EF79}" dt="2019-09-02T10:57:04.943" v="653" actId="478"/>
          <ac:picMkLst>
            <pc:docMk/>
            <pc:sldMk cId="3448425853" sldId="280"/>
            <ac:picMk id="102" creationId="{81C81D66-1F1C-481B-B61C-0EE403C2B673}"/>
          </ac:picMkLst>
        </pc:picChg>
        <pc:picChg chg="del">
          <ac:chgData name="Балабанов Андрей Владимирович" userId="34701865-a804-4e43-a1bc-35f2aa5ff871" providerId="ADAL" clId="{FDB63237-9919-487C-BE4B-275CF8E0EF79}" dt="2019-09-02T10:57:04.943" v="653" actId="478"/>
          <ac:picMkLst>
            <pc:docMk/>
            <pc:sldMk cId="3448425853" sldId="280"/>
            <ac:picMk id="106" creationId="{BB8670C9-64F0-496F-9CEC-C15AF71991BB}"/>
          </ac:picMkLst>
        </pc:picChg>
        <pc:picChg chg="del">
          <ac:chgData name="Балабанов Андрей Владимирович" userId="34701865-a804-4e43-a1bc-35f2aa5ff871" providerId="ADAL" clId="{FDB63237-9919-487C-BE4B-275CF8E0EF79}" dt="2019-09-02T10:57:04.943" v="653" actId="478"/>
          <ac:picMkLst>
            <pc:docMk/>
            <pc:sldMk cId="3448425853" sldId="280"/>
            <ac:picMk id="113" creationId="{347A4F50-E233-48C4-A5BC-B912815C708D}"/>
          </ac:picMkLst>
        </pc:picChg>
        <pc:picChg chg="del">
          <ac:chgData name="Балабанов Андрей Владимирович" userId="34701865-a804-4e43-a1bc-35f2aa5ff871" providerId="ADAL" clId="{FDB63237-9919-487C-BE4B-275CF8E0EF79}" dt="2019-09-02T10:57:04.943" v="653" actId="478"/>
          <ac:picMkLst>
            <pc:docMk/>
            <pc:sldMk cId="3448425853" sldId="280"/>
            <ac:picMk id="119" creationId="{3591BA8F-E988-48FF-BEC5-C6E895BD0E07}"/>
          </ac:picMkLst>
        </pc:picChg>
        <pc:picChg chg="del">
          <ac:chgData name="Балабанов Андрей Владимирович" userId="34701865-a804-4e43-a1bc-35f2aa5ff871" providerId="ADAL" clId="{FDB63237-9919-487C-BE4B-275CF8E0EF79}" dt="2019-09-02T10:57:04.943" v="653" actId="478"/>
          <ac:picMkLst>
            <pc:docMk/>
            <pc:sldMk cId="3448425853" sldId="280"/>
            <ac:picMk id="121" creationId="{023FFF19-48AE-431D-BBB8-3FB6C2F9B1E4}"/>
          </ac:picMkLst>
        </pc:picChg>
        <pc:picChg chg="del">
          <ac:chgData name="Балабанов Андрей Владимирович" userId="34701865-a804-4e43-a1bc-35f2aa5ff871" providerId="ADAL" clId="{FDB63237-9919-487C-BE4B-275CF8E0EF79}" dt="2019-09-02T10:57:04.943" v="653" actId="478"/>
          <ac:picMkLst>
            <pc:docMk/>
            <pc:sldMk cId="3448425853" sldId="280"/>
            <ac:picMk id="124" creationId="{E0D8AAC0-D710-4C04-B754-D202A32F0431}"/>
          </ac:picMkLst>
        </pc:picChg>
        <pc:picChg chg="del">
          <ac:chgData name="Балабанов Андрей Владимирович" userId="34701865-a804-4e43-a1bc-35f2aa5ff871" providerId="ADAL" clId="{FDB63237-9919-487C-BE4B-275CF8E0EF79}" dt="2019-09-02T10:57:04.943" v="653" actId="478"/>
          <ac:picMkLst>
            <pc:docMk/>
            <pc:sldMk cId="3448425853" sldId="280"/>
            <ac:picMk id="127" creationId="{6E62F1A3-8106-452B-8474-09708BEC114C}"/>
          </ac:picMkLst>
        </pc:picChg>
        <pc:picChg chg="del">
          <ac:chgData name="Балабанов Андрей Владимирович" userId="34701865-a804-4e43-a1bc-35f2aa5ff871" providerId="ADAL" clId="{FDB63237-9919-487C-BE4B-275CF8E0EF79}" dt="2019-09-02T10:57:04.943" v="653" actId="478"/>
          <ac:picMkLst>
            <pc:docMk/>
            <pc:sldMk cId="3448425853" sldId="280"/>
            <ac:picMk id="128" creationId="{045FD237-CE41-4FB9-BAAF-C5BF7A077FB6}"/>
          </ac:picMkLst>
        </pc:picChg>
        <pc:picChg chg="del">
          <ac:chgData name="Балабанов Андрей Владимирович" userId="34701865-a804-4e43-a1bc-35f2aa5ff871" providerId="ADAL" clId="{FDB63237-9919-487C-BE4B-275CF8E0EF79}" dt="2019-09-02T10:57:04.943" v="653" actId="478"/>
          <ac:picMkLst>
            <pc:docMk/>
            <pc:sldMk cId="3448425853" sldId="280"/>
            <ac:picMk id="132" creationId="{9D9592EE-1577-46BF-92A3-5C6734C59203}"/>
          </ac:picMkLst>
        </pc:picChg>
        <pc:picChg chg="del">
          <ac:chgData name="Балабанов Андрей Владимирович" userId="34701865-a804-4e43-a1bc-35f2aa5ff871" providerId="ADAL" clId="{FDB63237-9919-487C-BE4B-275CF8E0EF79}" dt="2019-09-02T10:57:04.943" v="653" actId="478"/>
          <ac:picMkLst>
            <pc:docMk/>
            <pc:sldMk cId="3448425853" sldId="280"/>
            <ac:picMk id="134" creationId="{3F0B088A-34AF-420E-9069-2F95609627A7}"/>
          </ac:picMkLst>
        </pc:picChg>
        <pc:picChg chg="del">
          <ac:chgData name="Балабанов Андрей Владимирович" userId="34701865-a804-4e43-a1bc-35f2aa5ff871" providerId="ADAL" clId="{FDB63237-9919-487C-BE4B-275CF8E0EF79}" dt="2019-09-02T10:57:04.943" v="653" actId="478"/>
          <ac:picMkLst>
            <pc:docMk/>
            <pc:sldMk cId="3448425853" sldId="280"/>
            <ac:picMk id="136" creationId="{42ED691C-F818-4C8D-956E-B95F3551C7E9}"/>
          </ac:picMkLst>
        </pc:picChg>
        <pc:picChg chg="del">
          <ac:chgData name="Балабанов Андрей Владимирович" userId="34701865-a804-4e43-a1bc-35f2aa5ff871" providerId="ADAL" clId="{FDB63237-9919-487C-BE4B-275CF8E0EF79}" dt="2019-09-02T10:57:04.943" v="653" actId="478"/>
          <ac:picMkLst>
            <pc:docMk/>
            <pc:sldMk cId="3448425853" sldId="280"/>
            <ac:picMk id="138" creationId="{8A4884C1-2D08-4A6C-AC8D-8F91355EE346}"/>
          </ac:picMkLst>
        </pc:picChg>
        <pc:picChg chg="del">
          <ac:chgData name="Балабанов Андрей Владимирович" userId="34701865-a804-4e43-a1bc-35f2aa5ff871" providerId="ADAL" clId="{FDB63237-9919-487C-BE4B-275CF8E0EF79}" dt="2019-09-02T10:57:04.943" v="653" actId="478"/>
          <ac:picMkLst>
            <pc:docMk/>
            <pc:sldMk cId="3448425853" sldId="280"/>
            <ac:picMk id="1024" creationId="{1F90FA09-080B-48DD-AE18-BD548F6A2E3F}"/>
          </ac:picMkLst>
        </pc:picChg>
        <pc:picChg chg="del">
          <ac:chgData name="Балабанов Андрей Владимирович" userId="34701865-a804-4e43-a1bc-35f2aa5ff871" providerId="ADAL" clId="{FDB63237-9919-487C-BE4B-275CF8E0EF79}" dt="2019-09-02T10:57:15.814" v="656" actId="478"/>
          <ac:picMkLst>
            <pc:docMk/>
            <pc:sldMk cId="3448425853" sldId="280"/>
            <ac:picMk id="1026" creationId="{ED3EBEF9-5AA7-4071-AA18-8DC2C8BA2482}"/>
          </ac:picMkLst>
        </pc:picChg>
        <pc:picChg chg="del">
          <ac:chgData name="Балабанов Андрей Владимирович" userId="34701865-a804-4e43-a1bc-35f2aa5ff871" providerId="ADAL" clId="{FDB63237-9919-487C-BE4B-275CF8E0EF79}" dt="2019-09-02T10:57:04.943" v="653" actId="478"/>
          <ac:picMkLst>
            <pc:docMk/>
            <pc:sldMk cId="3448425853" sldId="280"/>
            <ac:picMk id="1028" creationId="{4B7E5BB1-844C-4368-94DB-6F5113B3840A}"/>
          </ac:picMkLst>
        </pc:picChg>
        <pc:cxnChg chg="del">
          <ac:chgData name="Балабанов Андрей Владимирович" userId="34701865-a804-4e43-a1bc-35f2aa5ff871" providerId="ADAL" clId="{FDB63237-9919-487C-BE4B-275CF8E0EF79}" dt="2019-09-02T10:57:04.943" v="653" actId="478"/>
          <ac:cxnSpMkLst>
            <pc:docMk/>
            <pc:sldMk cId="3448425853" sldId="280"/>
            <ac:cxnSpMk id="22" creationId="{F6A9C997-961E-40EC-AA48-5225FBFC7A34}"/>
          </ac:cxnSpMkLst>
        </pc:cxnChg>
        <pc:cxnChg chg="del">
          <ac:chgData name="Балабанов Андрей Владимирович" userId="34701865-a804-4e43-a1bc-35f2aa5ff871" providerId="ADAL" clId="{FDB63237-9919-487C-BE4B-275CF8E0EF79}" dt="2019-09-02T10:57:04.943" v="653" actId="478"/>
          <ac:cxnSpMkLst>
            <pc:docMk/>
            <pc:sldMk cId="3448425853" sldId="280"/>
            <ac:cxnSpMk id="24" creationId="{751A2793-4DE3-4115-89D1-EFAEF9B5AD28}"/>
          </ac:cxnSpMkLst>
        </pc:cxnChg>
        <pc:cxnChg chg="del">
          <ac:chgData name="Балабанов Андрей Владимирович" userId="34701865-a804-4e43-a1bc-35f2aa5ff871" providerId="ADAL" clId="{FDB63237-9919-487C-BE4B-275CF8E0EF79}" dt="2019-09-02T10:57:04.943" v="653" actId="478"/>
          <ac:cxnSpMkLst>
            <pc:docMk/>
            <pc:sldMk cId="3448425853" sldId="280"/>
            <ac:cxnSpMk id="26" creationId="{698D333E-FCBF-42B9-B15C-D1FF0C91D572}"/>
          </ac:cxnSpMkLst>
        </pc:cxnChg>
        <pc:cxnChg chg="del mod">
          <ac:chgData name="Балабанов Андрей Владимирович" userId="34701865-a804-4e43-a1bc-35f2aa5ff871" providerId="ADAL" clId="{FDB63237-9919-487C-BE4B-275CF8E0EF79}" dt="2019-09-02T10:57:04.943" v="653" actId="478"/>
          <ac:cxnSpMkLst>
            <pc:docMk/>
            <pc:sldMk cId="3448425853" sldId="280"/>
            <ac:cxnSpMk id="52" creationId="{16F462BA-9CFB-4CD7-A15E-A3EAA9B97BCB}"/>
          </ac:cxnSpMkLst>
        </pc:cxnChg>
        <pc:cxnChg chg="del">
          <ac:chgData name="Балабанов Андрей Владимирович" userId="34701865-a804-4e43-a1bc-35f2aa5ff871" providerId="ADAL" clId="{FDB63237-9919-487C-BE4B-275CF8E0EF79}" dt="2019-09-02T10:57:04.943" v="653" actId="478"/>
          <ac:cxnSpMkLst>
            <pc:docMk/>
            <pc:sldMk cId="3448425853" sldId="280"/>
            <ac:cxnSpMk id="60" creationId="{B7307AD3-14A1-4AC7-9893-71E1673ABC43}"/>
          </ac:cxnSpMkLst>
        </pc:cxnChg>
        <pc:cxnChg chg="del">
          <ac:chgData name="Балабанов Андрей Владимирович" userId="34701865-a804-4e43-a1bc-35f2aa5ff871" providerId="ADAL" clId="{FDB63237-9919-487C-BE4B-275CF8E0EF79}" dt="2019-09-02T10:57:04.943" v="653" actId="478"/>
          <ac:cxnSpMkLst>
            <pc:docMk/>
            <pc:sldMk cId="3448425853" sldId="280"/>
            <ac:cxnSpMk id="61" creationId="{E605F352-AB18-4EE2-B9E3-41AAB332DFE6}"/>
          </ac:cxnSpMkLst>
        </pc:cxnChg>
        <pc:cxnChg chg="del">
          <ac:chgData name="Балабанов Андрей Владимирович" userId="34701865-a804-4e43-a1bc-35f2aa5ff871" providerId="ADAL" clId="{FDB63237-9919-487C-BE4B-275CF8E0EF79}" dt="2019-09-02T10:57:04.943" v="653" actId="478"/>
          <ac:cxnSpMkLst>
            <pc:docMk/>
            <pc:sldMk cId="3448425853" sldId="280"/>
            <ac:cxnSpMk id="73" creationId="{B02B616A-4D0B-4ADE-A059-831DE947D59E}"/>
          </ac:cxnSpMkLst>
        </pc:cxnChg>
        <pc:cxnChg chg="del">
          <ac:chgData name="Балабанов Андрей Владимирович" userId="34701865-a804-4e43-a1bc-35f2aa5ff871" providerId="ADAL" clId="{FDB63237-9919-487C-BE4B-275CF8E0EF79}" dt="2019-09-02T10:57:04.943" v="653" actId="478"/>
          <ac:cxnSpMkLst>
            <pc:docMk/>
            <pc:sldMk cId="3448425853" sldId="280"/>
            <ac:cxnSpMk id="82" creationId="{B5A5ED17-9D25-460E-9B26-BDD9DAB65C8F}"/>
          </ac:cxnSpMkLst>
        </pc:cxnChg>
        <pc:cxnChg chg="del">
          <ac:chgData name="Балабанов Андрей Владимирович" userId="34701865-a804-4e43-a1bc-35f2aa5ff871" providerId="ADAL" clId="{FDB63237-9919-487C-BE4B-275CF8E0EF79}" dt="2019-09-02T10:57:04.943" v="653" actId="478"/>
          <ac:cxnSpMkLst>
            <pc:docMk/>
            <pc:sldMk cId="3448425853" sldId="280"/>
            <ac:cxnSpMk id="83" creationId="{71F1F2CA-E989-4DC9-9AE2-578C1591407B}"/>
          </ac:cxnSpMkLst>
        </pc:cxnChg>
        <pc:cxnChg chg="del mod">
          <ac:chgData name="Балабанов Андрей Владимирович" userId="34701865-a804-4e43-a1bc-35f2aa5ff871" providerId="ADAL" clId="{FDB63237-9919-487C-BE4B-275CF8E0EF79}" dt="2019-09-02T10:57:04.943" v="653" actId="478"/>
          <ac:cxnSpMkLst>
            <pc:docMk/>
            <pc:sldMk cId="3448425853" sldId="280"/>
            <ac:cxnSpMk id="110" creationId="{FE3F7A7D-AF1D-4723-90FB-F1530D766E98}"/>
          </ac:cxnSpMkLst>
        </pc:cxnChg>
        <pc:cxnChg chg="del mod">
          <ac:chgData name="Балабанов Андрей Владимирович" userId="34701865-a804-4e43-a1bc-35f2aa5ff871" providerId="ADAL" clId="{FDB63237-9919-487C-BE4B-275CF8E0EF79}" dt="2019-09-02T10:57:04.943" v="653" actId="478"/>
          <ac:cxnSpMkLst>
            <pc:docMk/>
            <pc:sldMk cId="3448425853" sldId="280"/>
            <ac:cxnSpMk id="112" creationId="{040626CC-ABFD-4DBE-8C9A-5B725671B720}"/>
          </ac:cxnSpMkLst>
        </pc:cxnChg>
        <pc:cxnChg chg="del">
          <ac:chgData name="Балабанов Андрей Владимирович" userId="34701865-a804-4e43-a1bc-35f2aa5ff871" providerId="ADAL" clId="{FDB63237-9919-487C-BE4B-275CF8E0EF79}" dt="2019-09-02T10:57:04.943" v="653" actId="478"/>
          <ac:cxnSpMkLst>
            <pc:docMk/>
            <pc:sldMk cId="3448425853" sldId="280"/>
            <ac:cxnSpMk id="115" creationId="{5E81EB5B-D2A3-476B-B4F1-981501EF409B}"/>
          </ac:cxnSpMkLst>
        </pc:cxnChg>
        <pc:cxnChg chg="del">
          <ac:chgData name="Балабанов Андрей Владимирович" userId="34701865-a804-4e43-a1bc-35f2aa5ff871" providerId="ADAL" clId="{FDB63237-9919-487C-BE4B-275CF8E0EF79}" dt="2019-09-02T10:57:04.943" v="653" actId="478"/>
          <ac:cxnSpMkLst>
            <pc:docMk/>
            <pc:sldMk cId="3448425853" sldId="280"/>
            <ac:cxnSpMk id="139" creationId="{BD2A1899-DFD3-4C57-8FB3-D601B8B083B9}"/>
          </ac:cxnSpMkLst>
        </pc:cxnChg>
      </pc:sldChg>
      <pc:sldChg chg="modSp add ord modAnim">
        <pc:chgData name="Балабанов Андрей Владимирович" userId="34701865-a804-4e43-a1bc-35f2aa5ff871" providerId="ADAL" clId="{FDB63237-9919-487C-BE4B-275CF8E0EF79}" dt="2019-09-18T07:11:49.466" v="6133"/>
        <pc:sldMkLst>
          <pc:docMk/>
          <pc:sldMk cId="1641248912" sldId="281"/>
        </pc:sldMkLst>
        <pc:spChg chg="mod">
          <ac:chgData name="Балабанов Андрей Владимирович" userId="34701865-a804-4e43-a1bc-35f2aa5ff871" providerId="ADAL" clId="{FDB63237-9919-487C-BE4B-275CF8E0EF79}" dt="2019-09-16T02:54:09.638" v="5228" actId="20577"/>
          <ac:spMkLst>
            <pc:docMk/>
            <pc:sldMk cId="1641248912" sldId="281"/>
            <ac:spMk id="2" creationId="{00000000-0000-0000-0000-000000000000}"/>
          </ac:spMkLst>
        </pc:spChg>
        <pc:spChg chg="mod">
          <ac:chgData name="Балабанов Андрей Владимирович" userId="34701865-a804-4e43-a1bc-35f2aa5ff871" providerId="ADAL" clId="{FDB63237-9919-487C-BE4B-275CF8E0EF79}" dt="2019-09-16T03:19:05.727" v="6092" actId="20577"/>
          <ac:spMkLst>
            <pc:docMk/>
            <pc:sldMk cId="1641248912" sldId="281"/>
            <ac:spMk id="6" creationId="{9CD7F7F1-43EC-414C-A4E4-F3DE8106B96A}"/>
          </ac:spMkLst>
        </pc:spChg>
      </pc:sldChg>
    </pc:docChg>
  </pc:docChgLst>
  <pc:docChgLst>
    <pc:chgData name="Балабанов Андрей Владимирович" userId="34701865-a804-4e43-a1bc-35f2aa5ff871" providerId="ADAL" clId="{7A74CB43-91E5-47C8-B8EE-F56AB8B53C45}"/>
    <pc:docChg chg="delSld modSld modSection">
      <pc:chgData name="Балабанов Андрей Владимирович" userId="34701865-a804-4e43-a1bc-35f2aa5ff871" providerId="ADAL" clId="{7A74CB43-91E5-47C8-B8EE-F56AB8B53C45}" dt="2019-08-27T05:54:59.866" v="13"/>
      <pc:docMkLst>
        <pc:docMk/>
      </pc:docMkLst>
      <pc:sldChg chg="modSp">
        <pc:chgData name="Балабанов Андрей Владимирович" userId="34701865-a804-4e43-a1bc-35f2aa5ff871" providerId="ADAL" clId="{7A74CB43-91E5-47C8-B8EE-F56AB8B53C45}" dt="2019-08-27T05:54:59.866" v="13"/>
        <pc:sldMkLst>
          <pc:docMk/>
          <pc:sldMk cId="1531624756" sldId="256"/>
        </pc:sldMkLst>
        <pc:spChg chg="mod">
          <ac:chgData name="Балабанов Андрей Владимирович" userId="34701865-a804-4e43-a1bc-35f2aa5ff871" providerId="ADAL" clId="{7A74CB43-91E5-47C8-B8EE-F56AB8B53C45}" dt="2019-08-27T05:54:59.866" v="13"/>
          <ac:spMkLst>
            <pc:docMk/>
            <pc:sldMk cId="1531624756" sldId="256"/>
            <ac:spMk id="2" creationId="{00000000-0000-0000-0000-000000000000}"/>
          </ac:spMkLst>
        </pc:spChg>
      </pc:sldChg>
    </pc:docChg>
  </pc:docChgLst>
  <pc:docChgLst>
    <pc:chgData name="Балабанов Андрей Владимирович" userId="34701865-a804-4e43-a1bc-35f2aa5ff871" providerId="ADAL" clId="{ADE371EB-FAF3-4C85-8FB3-6679089D2AE6}"/>
  </pc:docChgLst>
  <pc:docChgLst>
    <pc:chgData name="Андрей Балабанов" userId="34701865-a804-4e43-a1bc-35f2aa5ff871" providerId="ADAL" clId="{B2FCBFB7-D469-45C2-8853-F99AB6769A33}"/>
    <pc:docChg chg="undo custSel addSld delSld modSld delSection modSection">
      <pc:chgData name="Андрей Балабанов" userId="34701865-a804-4e43-a1bc-35f2aa5ff871" providerId="ADAL" clId="{B2FCBFB7-D469-45C2-8853-F99AB6769A33}" dt="2019-08-29T11:36:01.984" v="5661" actId="5793"/>
      <pc:docMkLst>
        <pc:docMk/>
      </pc:docMkLst>
      <pc:sldChg chg="modSp modAnim">
        <pc:chgData name="Андрей Балабанов" userId="34701865-a804-4e43-a1bc-35f2aa5ff871" providerId="ADAL" clId="{B2FCBFB7-D469-45C2-8853-F99AB6769A33}" dt="2019-08-28T07:21:37.064" v="455" actId="20577"/>
        <pc:sldMkLst>
          <pc:docMk/>
          <pc:sldMk cId="2183369372" sldId="261"/>
        </pc:sldMkLst>
        <pc:spChg chg="mod">
          <ac:chgData name="Андрей Балабанов" userId="34701865-a804-4e43-a1bc-35f2aa5ff871" providerId="ADAL" clId="{B2FCBFB7-D469-45C2-8853-F99AB6769A33}" dt="2019-08-28T06:16:49.850" v="20" actId="20577"/>
          <ac:spMkLst>
            <pc:docMk/>
            <pc:sldMk cId="2183369372" sldId="261"/>
            <ac:spMk id="2" creationId="{00000000-0000-0000-0000-000000000000}"/>
          </ac:spMkLst>
        </pc:spChg>
        <pc:spChg chg="mod">
          <ac:chgData name="Андрей Балабанов" userId="34701865-a804-4e43-a1bc-35f2aa5ff871" providerId="ADAL" clId="{B2FCBFB7-D469-45C2-8853-F99AB6769A33}" dt="2019-08-28T07:21:37.064" v="455" actId="20577"/>
          <ac:spMkLst>
            <pc:docMk/>
            <pc:sldMk cId="2183369372" sldId="261"/>
            <ac:spMk id="3" creationId="{00000000-0000-0000-0000-000000000000}"/>
          </ac:spMkLst>
        </pc:spChg>
      </pc:sldChg>
      <pc:sldChg chg="modSp">
        <pc:chgData name="Андрей Балабанов" userId="34701865-a804-4e43-a1bc-35f2aa5ff871" providerId="ADAL" clId="{B2FCBFB7-D469-45C2-8853-F99AB6769A33}" dt="2019-08-29T07:11:54.366" v="3643" actId="20577"/>
        <pc:sldMkLst>
          <pc:docMk/>
          <pc:sldMk cId="2682929299" sldId="271"/>
        </pc:sldMkLst>
        <pc:spChg chg="mod">
          <ac:chgData name="Андрей Балабанов" userId="34701865-a804-4e43-a1bc-35f2aa5ff871" providerId="ADAL" clId="{B2FCBFB7-D469-45C2-8853-F99AB6769A33}" dt="2019-08-29T07:11:54.366" v="3643" actId="20577"/>
          <ac:spMkLst>
            <pc:docMk/>
            <pc:sldMk cId="2682929299" sldId="271"/>
            <ac:spMk id="3" creationId="{00000000-0000-0000-0000-000000000000}"/>
          </ac:spMkLst>
        </pc:spChg>
      </pc:sldChg>
      <pc:sldChg chg="modSp add modAnim">
        <pc:chgData name="Андрей Балабанов" userId="34701865-a804-4e43-a1bc-35f2aa5ff871" providerId="ADAL" clId="{B2FCBFB7-D469-45C2-8853-F99AB6769A33}" dt="2019-08-29T04:56:33.035" v="1682" actId="20577"/>
        <pc:sldMkLst>
          <pc:docMk/>
          <pc:sldMk cId="110174474" sldId="272"/>
        </pc:sldMkLst>
        <pc:spChg chg="mod">
          <ac:chgData name="Андрей Балабанов" userId="34701865-a804-4e43-a1bc-35f2aa5ff871" providerId="ADAL" clId="{B2FCBFB7-D469-45C2-8853-F99AB6769A33}" dt="2019-08-28T06:19:43.973" v="42" actId="20577"/>
          <ac:spMkLst>
            <pc:docMk/>
            <pc:sldMk cId="110174474" sldId="272"/>
            <ac:spMk id="2" creationId="{00000000-0000-0000-0000-000000000000}"/>
          </ac:spMkLst>
        </pc:spChg>
        <pc:spChg chg="mod">
          <ac:chgData name="Андрей Балабанов" userId="34701865-a804-4e43-a1bc-35f2aa5ff871" providerId="ADAL" clId="{B2FCBFB7-D469-45C2-8853-F99AB6769A33}" dt="2019-08-29T04:56:33.035" v="1682" actId="20577"/>
          <ac:spMkLst>
            <pc:docMk/>
            <pc:sldMk cId="110174474" sldId="272"/>
            <ac:spMk id="3" creationId="{00000000-0000-0000-0000-000000000000}"/>
          </ac:spMkLst>
        </pc:spChg>
      </pc:sldChg>
      <pc:sldChg chg="modSp add modAnim">
        <pc:chgData name="Андрей Балабанов" userId="34701865-a804-4e43-a1bc-35f2aa5ff871" providerId="ADAL" clId="{B2FCBFB7-D469-45C2-8853-F99AB6769A33}" dt="2019-08-29T04:48:55.630" v="1585" actId="20577"/>
        <pc:sldMkLst>
          <pc:docMk/>
          <pc:sldMk cId="3915579474" sldId="273"/>
        </pc:sldMkLst>
        <pc:spChg chg="mod">
          <ac:chgData name="Андрей Балабанов" userId="34701865-a804-4e43-a1bc-35f2aa5ff871" providerId="ADAL" clId="{B2FCBFB7-D469-45C2-8853-F99AB6769A33}" dt="2019-08-28T08:54:40.249" v="1563" actId="1076"/>
          <ac:spMkLst>
            <pc:docMk/>
            <pc:sldMk cId="3915579474" sldId="273"/>
            <ac:spMk id="2" creationId="{00000000-0000-0000-0000-000000000000}"/>
          </ac:spMkLst>
        </pc:spChg>
        <pc:spChg chg="mod">
          <ac:chgData name="Андрей Балабанов" userId="34701865-a804-4e43-a1bc-35f2aa5ff871" providerId="ADAL" clId="{B2FCBFB7-D469-45C2-8853-F99AB6769A33}" dt="2019-08-29T04:48:55.630" v="1585" actId="20577"/>
          <ac:spMkLst>
            <pc:docMk/>
            <pc:sldMk cId="3915579474" sldId="273"/>
            <ac:spMk id="3" creationId="{00000000-0000-0000-0000-000000000000}"/>
          </ac:spMkLst>
        </pc:spChg>
      </pc:sldChg>
      <pc:sldChg chg="modSp add modAnim">
        <pc:chgData name="Андрей Балабанов" userId="34701865-a804-4e43-a1bc-35f2aa5ff871" providerId="ADAL" clId="{B2FCBFB7-D469-45C2-8853-F99AB6769A33}" dt="2019-08-29T05:50:25.829" v="2357" actId="114"/>
        <pc:sldMkLst>
          <pc:docMk/>
          <pc:sldMk cId="632260992" sldId="275"/>
        </pc:sldMkLst>
        <pc:spChg chg="mod">
          <ac:chgData name="Андрей Балабанов" userId="34701865-a804-4e43-a1bc-35f2aa5ff871" providerId="ADAL" clId="{B2FCBFB7-D469-45C2-8853-F99AB6769A33}" dt="2019-08-29T05:06:31.152" v="1690" actId="20577"/>
          <ac:spMkLst>
            <pc:docMk/>
            <pc:sldMk cId="632260992" sldId="275"/>
            <ac:spMk id="2" creationId="{00000000-0000-0000-0000-000000000000}"/>
          </ac:spMkLst>
        </pc:spChg>
        <pc:spChg chg="mod">
          <ac:chgData name="Андрей Балабанов" userId="34701865-a804-4e43-a1bc-35f2aa5ff871" providerId="ADAL" clId="{B2FCBFB7-D469-45C2-8853-F99AB6769A33}" dt="2019-08-29T05:50:25.829" v="2357" actId="114"/>
          <ac:spMkLst>
            <pc:docMk/>
            <pc:sldMk cId="632260992" sldId="275"/>
            <ac:spMk id="3" creationId="{00000000-0000-0000-0000-000000000000}"/>
          </ac:spMkLst>
        </pc:spChg>
      </pc:sldChg>
      <pc:sldChg chg="modSp add modAnim">
        <pc:chgData name="Андрей Балабанов" userId="34701865-a804-4e43-a1bc-35f2aa5ff871" providerId="ADAL" clId="{B2FCBFB7-D469-45C2-8853-F99AB6769A33}" dt="2019-08-29T07:07:42.361" v="3578"/>
        <pc:sldMkLst>
          <pc:docMk/>
          <pc:sldMk cId="3593111765" sldId="276"/>
        </pc:sldMkLst>
        <pc:spChg chg="mod">
          <ac:chgData name="Андрей Балабанов" userId="34701865-a804-4e43-a1bc-35f2aa5ff871" providerId="ADAL" clId="{B2FCBFB7-D469-45C2-8853-F99AB6769A33}" dt="2019-08-29T06:13:27.027" v="2361" actId="20577"/>
          <ac:spMkLst>
            <pc:docMk/>
            <pc:sldMk cId="3593111765" sldId="276"/>
            <ac:spMk id="2" creationId="{00000000-0000-0000-0000-000000000000}"/>
          </ac:spMkLst>
        </pc:spChg>
        <pc:spChg chg="mod">
          <ac:chgData name="Андрей Балабанов" userId="34701865-a804-4e43-a1bc-35f2aa5ff871" providerId="ADAL" clId="{B2FCBFB7-D469-45C2-8853-F99AB6769A33}" dt="2019-08-29T07:07:42.361" v="3578"/>
          <ac:spMkLst>
            <pc:docMk/>
            <pc:sldMk cId="3593111765" sldId="276"/>
            <ac:spMk id="3" creationId="{00000000-0000-0000-0000-000000000000}"/>
          </ac:spMkLst>
        </pc:spChg>
      </pc:sldChg>
      <pc:sldChg chg="addSp delSp modSp add modAnim">
        <pc:chgData name="Андрей Балабанов" userId="34701865-a804-4e43-a1bc-35f2aa5ff871" providerId="ADAL" clId="{B2FCBFB7-D469-45C2-8853-F99AB6769A33}" dt="2019-08-29T11:09:02.725" v="4617" actId="1076"/>
        <pc:sldMkLst>
          <pc:docMk/>
          <pc:sldMk cId="2991710947" sldId="278"/>
        </pc:sldMkLst>
        <pc:spChg chg="mod">
          <ac:chgData name="Андрей Балабанов" userId="34701865-a804-4e43-a1bc-35f2aa5ff871" providerId="ADAL" clId="{B2FCBFB7-D469-45C2-8853-F99AB6769A33}" dt="2019-08-29T11:09:02.725" v="4617" actId="1076"/>
          <ac:spMkLst>
            <pc:docMk/>
            <pc:sldMk cId="2991710947" sldId="278"/>
            <ac:spMk id="2" creationId="{00000000-0000-0000-0000-000000000000}"/>
          </ac:spMkLst>
        </pc:spChg>
        <pc:spChg chg="del mod">
          <ac:chgData name="Андрей Балабанов" userId="34701865-a804-4e43-a1bc-35f2aa5ff871" providerId="ADAL" clId="{B2FCBFB7-D469-45C2-8853-F99AB6769A33}" dt="2019-08-29T08:26:57.570" v="3648"/>
          <ac:spMkLst>
            <pc:docMk/>
            <pc:sldMk cId="2991710947" sldId="278"/>
            <ac:spMk id="3" creationId="{00000000-0000-0000-0000-000000000000}"/>
          </ac:spMkLst>
        </pc:spChg>
        <pc:spChg chg="add del mod">
          <ac:chgData name="Андрей Балабанов" userId="34701865-a804-4e43-a1bc-35f2aa5ff871" providerId="ADAL" clId="{B2FCBFB7-D469-45C2-8853-F99AB6769A33}" dt="2019-08-29T08:30:58.740" v="3665" actId="478"/>
          <ac:spMkLst>
            <pc:docMk/>
            <pc:sldMk cId="2991710947" sldId="278"/>
            <ac:spMk id="6" creationId="{441E052A-7B00-4164-BC1E-8409BCA4B373}"/>
          </ac:spMkLst>
        </pc:spChg>
        <pc:spChg chg="add mod">
          <ac:chgData name="Андрей Балабанов" userId="34701865-a804-4e43-a1bc-35f2aa5ff871" providerId="ADAL" clId="{B2FCBFB7-D469-45C2-8853-F99AB6769A33}" dt="2019-08-29T08:43:48.582" v="3834" actId="20577"/>
          <ac:spMkLst>
            <pc:docMk/>
            <pc:sldMk cId="2991710947" sldId="278"/>
            <ac:spMk id="13" creationId="{60F98A82-ACF4-4275-99FC-7127E5D3703E}"/>
          </ac:spMkLst>
        </pc:spChg>
        <pc:spChg chg="add mod">
          <ac:chgData name="Андрей Балабанов" userId="34701865-a804-4e43-a1bc-35f2aa5ff871" providerId="ADAL" clId="{B2FCBFB7-D469-45C2-8853-F99AB6769A33}" dt="2019-08-29T09:01:49.980" v="3982" actId="164"/>
          <ac:spMkLst>
            <pc:docMk/>
            <pc:sldMk cId="2991710947" sldId="278"/>
            <ac:spMk id="27" creationId="{58470BFA-DE4A-4318-A9FC-8C65EFB262CA}"/>
          </ac:spMkLst>
        </pc:spChg>
        <pc:spChg chg="add mod">
          <ac:chgData name="Андрей Балабанов" userId="34701865-a804-4e43-a1bc-35f2aa5ff871" providerId="ADAL" clId="{B2FCBFB7-D469-45C2-8853-F99AB6769A33}" dt="2019-08-29T08:50:24.067" v="3874" actId="1076"/>
          <ac:spMkLst>
            <pc:docMk/>
            <pc:sldMk cId="2991710947" sldId="278"/>
            <ac:spMk id="28" creationId="{B3CC0688-ACA7-4318-87B5-4C02E3C5917D}"/>
          </ac:spMkLst>
        </pc:spChg>
        <pc:spChg chg="add mod">
          <ac:chgData name="Андрей Балабанов" userId="34701865-a804-4e43-a1bc-35f2aa5ff871" providerId="ADAL" clId="{B2FCBFB7-D469-45C2-8853-F99AB6769A33}" dt="2019-08-29T09:02:21.315" v="3985" actId="1076"/>
          <ac:spMkLst>
            <pc:docMk/>
            <pc:sldMk cId="2991710947" sldId="278"/>
            <ac:spMk id="38" creationId="{781A78E7-7251-41FB-9D89-B53EA6C01CDA}"/>
          </ac:spMkLst>
        </pc:spChg>
        <pc:spChg chg="add mod">
          <ac:chgData name="Андрей Балабанов" userId="34701865-a804-4e43-a1bc-35f2aa5ff871" providerId="ADAL" clId="{B2FCBFB7-D469-45C2-8853-F99AB6769A33}" dt="2019-08-29T09:09:10.728" v="4052" actId="164"/>
          <ac:spMkLst>
            <pc:docMk/>
            <pc:sldMk cId="2991710947" sldId="278"/>
            <ac:spMk id="62" creationId="{14025213-1C9C-4910-B6E6-1A41DB4E610B}"/>
          </ac:spMkLst>
        </pc:spChg>
        <pc:spChg chg="mod topLvl">
          <ac:chgData name="Андрей Балабанов" userId="34701865-a804-4e43-a1bc-35f2aa5ff871" providerId="ADAL" clId="{B2FCBFB7-D469-45C2-8853-F99AB6769A33}" dt="2019-08-29T09:27:22.597" v="4171" actId="1076"/>
          <ac:spMkLst>
            <pc:docMk/>
            <pc:sldMk cId="2991710947" sldId="278"/>
            <ac:spMk id="91" creationId="{89696C18-E5F1-45F3-8309-963BBF3F321E}"/>
          </ac:spMkLst>
        </pc:spChg>
        <pc:spChg chg="add del mod">
          <ac:chgData name="Андрей Балабанов" userId="34701865-a804-4e43-a1bc-35f2aa5ff871" providerId="ADAL" clId="{B2FCBFB7-D469-45C2-8853-F99AB6769A33}" dt="2019-08-29T09:19:01.589" v="4139" actId="478"/>
          <ac:spMkLst>
            <pc:docMk/>
            <pc:sldMk cId="2991710947" sldId="278"/>
            <ac:spMk id="97" creationId="{0D490C5A-F7D2-4070-8DE1-083FC7100DDC}"/>
          </ac:spMkLst>
        </pc:spChg>
        <pc:spChg chg="add mod">
          <ac:chgData name="Андрей Балабанов" userId="34701865-a804-4e43-a1bc-35f2aa5ff871" providerId="ADAL" clId="{B2FCBFB7-D469-45C2-8853-F99AB6769A33}" dt="2019-08-29T09:37:27.075" v="4233" actId="164"/>
          <ac:spMkLst>
            <pc:docMk/>
            <pc:sldMk cId="2991710947" sldId="278"/>
            <ac:spMk id="105" creationId="{6A650F97-4FA2-48DE-8237-B576638B4335}"/>
          </ac:spMkLst>
        </pc:spChg>
        <pc:spChg chg="add mod">
          <ac:chgData name="Андрей Балабанов" userId="34701865-a804-4e43-a1bc-35f2aa5ff871" providerId="ADAL" clId="{B2FCBFB7-D469-45C2-8853-F99AB6769A33}" dt="2019-08-29T09:42:20.644" v="4324" actId="1076"/>
          <ac:spMkLst>
            <pc:docMk/>
            <pc:sldMk cId="2991710947" sldId="278"/>
            <ac:spMk id="109" creationId="{B4B43F99-0A8D-4E27-BCA6-02732180DFE8}"/>
          </ac:spMkLst>
        </pc:spChg>
        <pc:spChg chg="add mod">
          <ac:chgData name="Андрей Балабанов" userId="34701865-a804-4e43-a1bc-35f2aa5ff871" providerId="ADAL" clId="{B2FCBFB7-D469-45C2-8853-F99AB6769A33}" dt="2019-08-29T09:46:12.432" v="4349" actId="1076"/>
          <ac:spMkLst>
            <pc:docMk/>
            <pc:sldMk cId="2991710947" sldId="278"/>
            <ac:spMk id="120" creationId="{06A3BD13-B528-4A64-9C3B-28B3C6C409A6}"/>
          </ac:spMkLst>
        </pc:spChg>
        <pc:spChg chg="add mod">
          <ac:chgData name="Андрей Балабанов" userId="34701865-a804-4e43-a1bc-35f2aa5ff871" providerId="ADAL" clId="{B2FCBFB7-D469-45C2-8853-F99AB6769A33}" dt="2019-08-29T09:40:01.652" v="4279" actId="164"/>
          <ac:spMkLst>
            <pc:docMk/>
            <pc:sldMk cId="2991710947" sldId="278"/>
            <ac:spMk id="122" creationId="{4DCD5B8E-9680-4EC1-90A6-D7017F159E7C}"/>
          </ac:spMkLst>
        </pc:spChg>
        <pc:spChg chg="add mod ord">
          <ac:chgData name="Андрей Балабанов" userId="34701865-a804-4e43-a1bc-35f2aa5ff871" providerId="ADAL" clId="{B2FCBFB7-D469-45C2-8853-F99AB6769A33}" dt="2019-08-29T10:40:06.679" v="4563" actId="1076"/>
          <ac:spMkLst>
            <pc:docMk/>
            <pc:sldMk cId="2991710947" sldId="278"/>
            <ac:spMk id="125" creationId="{DA937F19-F3B1-453A-ADF6-A2B7BB73D72F}"/>
          </ac:spMkLst>
        </pc:spChg>
        <pc:spChg chg="add del">
          <ac:chgData name="Андрей Балабанов" userId="34701865-a804-4e43-a1bc-35f2aa5ff871" providerId="ADAL" clId="{B2FCBFB7-D469-45C2-8853-F99AB6769A33}" dt="2019-08-29T09:43:50.985" v="4332"/>
          <ac:spMkLst>
            <pc:docMk/>
            <pc:sldMk cId="2991710947" sldId="278"/>
            <ac:spMk id="130" creationId="{3F424832-F419-4900-9A7D-D53C7EA0AEE7}"/>
          </ac:spMkLst>
        </pc:spChg>
        <pc:spChg chg="add mod">
          <ac:chgData name="Андрей Балабанов" userId="34701865-a804-4e43-a1bc-35f2aa5ff871" providerId="ADAL" clId="{B2FCBFB7-D469-45C2-8853-F99AB6769A33}" dt="2019-08-29T09:44:00.766" v="4334" actId="1076"/>
          <ac:spMkLst>
            <pc:docMk/>
            <pc:sldMk cId="2991710947" sldId="278"/>
            <ac:spMk id="133" creationId="{C0280C4C-3298-4E49-A001-658907ED379B}"/>
          </ac:spMkLst>
        </pc:spChg>
        <pc:spChg chg="mod topLvl">
          <ac:chgData name="Андрей Балабанов" userId="34701865-a804-4e43-a1bc-35f2aa5ff871" providerId="ADAL" clId="{B2FCBFB7-D469-45C2-8853-F99AB6769A33}" dt="2019-08-29T09:45:02.767" v="4339" actId="1076"/>
          <ac:spMkLst>
            <pc:docMk/>
            <pc:sldMk cId="2991710947" sldId="278"/>
            <ac:spMk id="137" creationId="{21F5B935-55A9-4030-BC87-B17BA48E1F29}"/>
          </ac:spMkLst>
        </pc:spChg>
        <pc:spChg chg="add mod">
          <ac:chgData name="Андрей Балабанов" userId="34701865-a804-4e43-a1bc-35f2aa5ff871" providerId="ADAL" clId="{B2FCBFB7-D469-45C2-8853-F99AB6769A33}" dt="2019-08-29T09:48:21.783" v="4379" actId="14100"/>
          <ac:spMkLst>
            <pc:docMk/>
            <pc:sldMk cId="2991710947" sldId="278"/>
            <ac:spMk id="141" creationId="{B0D185DC-239D-4046-8E42-2CDCD9BD1482}"/>
          </ac:spMkLst>
        </pc:spChg>
        <pc:spChg chg="add mod">
          <ac:chgData name="Андрей Балабанов" userId="34701865-a804-4e43-a1bc-35f2aa5ff871" providerId="ADAL" clId="{B2FCBFB7-D469-45C2-8853-F99AB6769A33}" dt="2019-08-29T09:48:49.525" v="4410" actId="1076"/>
          <ac:spMkLst>
            <pc:docMk/>
            <pc:sldMk cId="2991710947" sldId="278"/>
            <ac:spMk id="142" creationId="{6B7822F9-5DB2-4F45-A26F-AFC2C14F9723}"/>
          </ac:spMkLst>
        </pc:spChg>
        <pc:spChg chg="add mod">
          <ac:chgData name="Андрей Балабанов" userId="34701865-a804-4e43-a1bc-35f2aa5ff871" providerId="ADAL" clId="{B2FCBFB7-D469-45C2-8853-F99AB6769A33}" dt="2019-08-29T09:55:02.102" v="4482" actId="1076"/>
          <ac:spMkLst>
            <pc:docMk/>
            <pc:sldMk cId="2991710947" sldId="278"/>
            <ac:spMk id="148" creationId="{605280C7-4375-4B60-B59A-DD2F356D5573}"/>
          </ac:spMkLst>
        </pc:spChg>
        <pc:spChg chg="add mod">
          <ac:chgData name="Андрей Балабанов" userId="34701865-a804-4e43-a1bc-35f2aa5ff871" providerId="ADAL" clId="{B2FCBFB7-D469-45C2-8853-F99AB6769A33}" dt="2019-08-29T09:55:23.947" v="4499" actId="1076"/>
          <ac:spMkLst>
            <pc:docMk/>
            <pc:sldMk cId="2991710947" sldId="278"/>
            <ac:spMk id="149" creationId="{40BBC41A-CAE6-4BC4-AADB-4EC93BBA2C00}"/>
          </ac:spMkLst>
        </pc:spChg>
        <pc:grpChg chg="mod">
          <ac:chgData name="Андрей Балабанов" userId="34701865-a804-4e43-a1bc-35f2aa5ff871" providerId="ADAL" clId="{B2FCBFB7-D469-45C2-8853-F99AB6769A33}" dt="2019-08-29T08:30:24.110" v="3663" actId="1076"/>
          <ac:grpSpMkLst>
            <pc:docMk/>
            <pc:sldMk cId="2991710947" sldId="278"/>
            <ac:grpSpMk id="7" creationId="{5AA11BE9-B1E7-409D-B354-171C3F818E71}"/>
          </ac:grpSpMkLst>
        </pc:grpChg>
        <pc:grpChg chg="add del mod">
          <ac:chgData name="Андрей Балабанов" userId="34701865-a804-4e43-a1bc-35f2aa5ff871" providerId="ADAL" clId="{B2FCBFB7-D469-45C2-8853-F99AB6769A33}" dt="2019-08-29T09:01:03.865" v="3973" actId="165"/>
          <ac:grpSpMkLst>
            <pc:docMk/>
            <pc:sldMk cId="2991710947" sldId="278"/>
            <ac:grpSpMk id="34" creationId="{FDD4F978-320D-4C60-9A04-A2BC41229CDF}"/>
          </ac:grpSpMkLst>
        </pc:grpChg>
        <pc:grpChg chg="add mod">
          <ac:chgData name="Андрей Балабанов" userId="34701865-a804-4e43-a1bc-35f2aa5ff871" providerId="ADAL" clId="{B2FCBFB7-D469-45C2-8853-F99AB6769A33}" dt="2019-08-29T09:02:21.315" v="3985" actId="1076"/>
          <ac:grpSpMkLst>
            <pc:docMk/>
            <pc:sldMk cId="2991710947" sldId="278"/>
            <ac:grpSpMk id="37" creationId="{8B831DF0-5834-493C-B6D7-4EC49F840B32}"/>
          </ac:grpSpMkLst>
        </pc:grpChg>
        <pc:grpChg chg="add del mod">
          <ac:chgData name="Андрей Балабанов" userId="34701865-a804-4e43-a1bc-35f2aa5ff871" providerId="ADAL" clId="{B2FCBFB7-D469-45C2-8853-F99AB6769A33}" dt="2019-08-29T09:06:23.107" v="4009" actId="165"/>
          <ac:grpSpMkLst>
            <pc:docMk/>
            <pc:sldMk cId="2991710947" sldId="278"/>
            <ac:grpSpMk id="39" creationId="{71F0F707-A20D-4D75-91D4-988B51A5FC6C}"/>
          </ac:grpSpMkLst>
        </pc:grpChg>
        <pc:grpChg chg="add mod">
          <ac:chgData name="Андрей Балабанов" userId="34701865-a804-4e43-a1bc-35f2aa5ff871" providerId="ADAL" clId="{B2FCBFB7-D469-45C2-8853-F99AB6769A33}" dt="2019-08-29T09:36:34.188" v="4228" actId="1076"/>
          <ac:grpSpMkLst>
            <pc:docMk/>
            <pc:sldMk cId="2991710947" sldId="278"/>
            <ac:grpSpMk id="43" creationId="{5E27A19F-DC20-434F-B70D-49E091C4790C}"/>
          </ac:grpSpMkLst>
        </pc:grpChg>
        <pc:grpChg chg="add mod">
          <ac:chgData name="Андрей Балабанов" userId="34701865-a804-4e43-a1bc-35f2aa5ff871" providerId="ADAL" clId="{B2FCBFB7-D469-45C2-8853-F99AB6769A33}" dt="2019-08-29T09:02:21.315" v="3985" actId="1076"/>
          <ac:grpSpMkLst>
            <pc:docMk/>
            <pc:sldMk cId="2991710947" sldId="278"/>
            <ac:grpSpMk id="45" creationId="{6E80AEBF-89D6-4D98-A9B3-61620F9C3973}"/>
          </ac:grpSpMkLst>
        </pc:grpChg>
        <pc:grpChg chg="add mod">
          <ac:chgData name="Андрей Балабанов" userId="34701865-a804-4e43-a1bc-35f2aa5ff871" providerId="ADAL" clId="{B2FCBFB7-D469-45C2-8853-F99AB6769A33}" dt="2019-08-29T09:41:36.513" v="4316" actId="1076"/>
          <ac:grpSpMkLst>
            <pc:docMk/>
            <pc:sldMk cId="2991710947" sldId="278"/>
            <ac:grpSpMk id="59" creationId="{068EDE28-BFD6-42DC-BD92-FEF83FD276DD}"/>
          </ac:grpSpMkLst>
        </pc:grpChg>
        <pc:grpChg chg="add mod">
          <ac:chgData name="Андрей Балабанов" userId="34701865-a804-4e43-a1bc-35f2aa5ff871" providerId="ADAL" clId="{B2FCBFB7-D469-45C2-8853-F99AB6769A33}" dt="2019-08-29T09:10:49.162" v="4065" actId="1076"/>
          <ac:grpSpMkLst>
            <pc:docMk/>
            <pc:sldMk cId="2991710947" sldId="278"/>
            <ac:grpSpMk id="63" creationId="{A18286BA-3D4B-4A72-BE1C-FA3A5D185AA0}"/>
          </ac:grpSpMkLst>
        </pc:grpChg>
        <pc:grpChg chg="add del mod">
          <ac:chgData name="Андрей Балабанов" userId="34701865-a804-4e43-a1bc-35f2aa5ff871" providerId="ADAL" clId="{B2FCBFB7-D469-45C2-8853-F99AB6769A33}" dt="2019-08-29T09:25:35.598" v="4160" actId="165"/>
          <ac:grpSpMkLst>
            <pc:docMk/>
            <pc:sldMk cId="2991710947" sldId="278"/>
            <ac:grpSpMk id="66" creationId="{24A3F224-88CB-4622-9192-2BB81B9C050D}"/>
          </ac:grpSpMkLst>
        </pc:grpChg>
        <pc:grpChg chg="add del mod">
          <ac:chgData name="Андрей Балабанов" userId="34701865-a804-4e43-a1bc-35f2aa5ff871" providerId="ADAL" clId="{B2FCBFB7-D469-45C2-8853-F99AB6769A33}" dt="2019-08-29T09:06:59.542" v="4015" actId="478"/>
          <ac:grpSpMkLst>
            <pc:docMk/>
            <pc:sldMk cId="2991710947" sldId="278"/>
            <ac:grpSpMk id="69" creationId="{59833CC2-49AE-4D68-94B3-5765FE52ACB3}"/>
          </ac:grpSpMkLst>
        </pc:grpChg>
        <pc:grpChg chg="add mod">
          <ac:chgData name="Андрей Балабанов" userId="34701865-a804-4e43-a1bc-35f2aa5ff871" providerId="ADAL" clId="{B2FCBFB7-D469-45C2-8853-F99AB6769A33}" dt="2019-08-29T09:11:33.371" v="4075" actId="14100"/>
          <ac:grpSpMkLst>
            <pc:docMk/>
            <pc:sldMk cId="2991710947" sldId="278"/>
            <ac:grpSpMk id="74" creationId="{D831D952-2661-40FE-913D-EB72ADD0777D}"/>
          </ac:grpSpMkLst>
        </pc:grpChg>
        <pc:grpChg chg="add del mod">
          <ac:chgData name="Андрей Балабанов" userId="34701865-a804-4e43-a1bc-35f2aa5ff871" providerId="ADAL" clId="{B2FCBFB7-D469-45C2-8853-F99AB6769A33}" dt="2019-08-29T09:16:02.266" v="4097" actId="165"/>
          <ac:grpSpMkLst>
            <pc:docMk/>
            <pc:sldMk cId="2991710947" sldId="278"/>
            <ac:grpSpMk id="88" creationId="{2DF9ACBD-33D3-41DF-B043-5000F7DE8B46}"/>
          </ac:grpSpMkLst>
        </pc:grpChg>
        <pc:grpChg chg="add mod">
          <ac:chgData name="Андрей Балабанов" userId="34701865-a804-4e43-a1bc-35f2aa5ff871" providerId="ADAL" clId="{B2FCBFB7-D469-45C2-8853-F99AB6769A33}" dt="2019-08-29T09:25:52.386" v="4163" actId="164"/>
          <ac:grpSpMkLst>
            <pc:docMk/>
            <pc:sldMk cId="2991710947" sldId="278"/>
            <ac:grpSpMk id="98" creationId="{CFA314FB-4595-4040-AD8A-148F7081FB31}"/>
          </ac:grpSpMkLst>
        </pc:grpChg>
        <pc:grpChg chg="add mod">
          <ac:chgData name="Андрей Балабанов" userId="34701865-a804-4e43-a1bc-35f2aa5ff871" providerId="ADAL" clId="{B2FCBFB7-D469-45C2-8853-F99AB6769A33}" dt="2019-08-29T09:37:27.075" v="4233" actId="164"/>
          <ac:grpSpMkLst>
            <pc:docMk/>
            <pc:sldMk cId="2991710947" sldId="278"/>
            <ac:grpSpMk id="117" creationId="{9DF59F58-4BC3-4DE9-AECF-EC55E76B8642}"/>
          </ac:grpSpMkLst>
        </pc:grpChg>
        <pc:grpChg chg="add mod">
          <ac:chgData name="Андрей Балабанов" userId="34701865-a804-4e43-a1bc-35f2aa5ff871" providerId="ADAL" clId="{B2FCBFB7-D469-45C2-8853-F99AB6769A33}" dt="2019-08-29T09:46:12.432" v="4349" actId="1076"/>
          <ac:grpSpMkLst>
            <pc:docMk/>
            <pc:sldMk cId="2991710947" sldId="278"/>
            <ac:grpSpMk id="123" creationId="{94030EC3-CC26-4986-BE5B-C06E5BF5856D}"/>
          </ac:grpSpMkLst>
        </pc:grpChg>
        <pc:grpChg chg="add del mod">
          <ac:chgData name="Андрей Балабанов" userId="34701865-a804-4e43-a1bc-35f2aa5ff871" providerId="ADAL" clId="{B2FCBFB7-D469-45C2-8853-F99AB6769A33}" dt="2019-08-29T09:44:52.744" v="4338" actId="165"/>
          <ac:grpSpMkLst>
            <pc:docMk/>
            <pc:sldMk cId="2991710947" sldId="278"/>
            <ac:grpSpMk id="135" creationId="{714245DC-D1C5-49BA-95BF-71D3378035F2}"/>
          </ac:grpSpMkLst>
        </pc:grpChg>
        <pc:picChg chg="add mod">
          <ac:chgData name="Андрей Балабанов" userId="34701865-a804-4e43-a1bc-35f2aa5ff871" providerId="ADAL" clId="{B2FCBFB7-D469-45C2-8853-F99AB6769A33}" dt="2019-08-29T08:21:46.213" v="3647" actId="1076"/>
          <ac:picMkLst>
            <pc:docMk/>
            <pc:sldMk cId="2991710947" sldId="278"/>
            <ac:picMk id="4" creationId="{7E940D3A-5459-4E02-91A0-B7636E94154D}"/>
          </ac:picMkLst>
        </pc:picChg>
        <pc:picChg chg="add del mod">
          <ac:chgData name="Андрей Балабанов" userId="34701865-a804-4e43-a1bc-35f2aa5ff871" providerId="ADAL" clId="{B2FCBFB7-D469-45C2-8853-F99AB6769A33}" dt="2019-08-29T08:33:11.580" v="3671" actId="1076"/>
          <ac:picMkLst>
            <pc:docMk/>
            <pc:sldMk cId="2991710947" sldId="278"/>
            <ac:picMk id="5" creationId="{5B4EFBF5-476B-439E-ABEA-AF84B4E2CADD}"/>
          </ac:picMkLst>
        </pc:picChg>
        <pc:picChg chg="add mod">
          <ac:chgData name="Андрей Балабанов" userId="34701865-a804-4e43-a1bc-35f2aa5ff871" providerId="ADAL" clId="{B2FCBFB7-D469-45C2-8853-F99AB6769A33}" dt="2019-08-29T08:50:33.215" v="3875" actId="1076"/>
          <ac:picMkLst>
            <pc:docMk/>
            <pc:sldMk cId="2991710947" sldId="278"/>
            <ac:picMk id="14" creationId="{355B9EC9-3FF9-45F0-94C6-5279DB4B9E7A}"/>
          </ac:picMkLst>
        </pc:picChg>
        <pc:picChg chg="add mod">
          <ac:chgData name="Андрей Балабанов" userId="34701865-a804-4e43-a1bc-35f2aa5ff871" providerId="ADAL" clId="{B2FCBFB7-D469-45C2-8853-F99AB6769A33}" dt="2019-08-29T08:38:44.857" v="3757" actId="1076"/>
          <ac:picMkLst>
            <pc:docMk/>
            <pc:sldMk cId="2991710947" sldId="278"/>
            <ac:picMk id="15" creationId="{872F026E-9A9B-4B99-AA5E-4CBBED09A45A}"/>
          </ac:picMkLst>
        </pc:picChg>
        <pc:picChg chg="add mod">
          <ac:chgData name="Андрей Балабанов" userId="34701865-a804-4e43-a1bc-35f2aa5ff871" providerId="ADAL" clId="{B2FCBFB7-D469-45C2-8853-F99AB6769A33}" dt="2019-08-29T08:38:43.372" v="3756" actId="1076"/>
          <ac:picMkLst>
            <pc:docMk/>
            <pc:sldMk cId="2991710947" sldId="278"/>
            <ac:picMk id="16" creationId="{F7BB8528-FE85-40AD-8FC8-CC9F47D6EE69}"/>
          </ac:picMkLst>
        </pc:picChg>
        <pc:picChg chg="add mod">
          <ac:chgData name="Андрей Балабанов" userId="34701865-a804-4e43-a1bc-35f2aa5ff871" providerId="ADAL" clId="{B2FCBFB7-D469-45C2-8853-F99AB6769A33}" dt="2019-08-29T08:38:48.342" v="3759" actId="1076"/>
          <ac:picMkLst>
            <pc:docMk/>
            <pc:sldMk cId="2991710947" sldId="278"/>
            <ac:picMk id="17" creationId="{20257A37-5CF2-4FAD-B194-963135771DEE}"/>
          </ac:picMkLst>
        </pc:picChg>
        <pc:picChg chg="add mod">
          <ac:chgData name="Андрей Балабанов" userId="34701865-a804-4e43-a1bc-35f2aa5ff871" providerId="ADAL" clId="{B2FCBFB7-D469-45C2-8853-F99AB6769A33}" dt="2019-08-29T08:38:46.864" v="3758" actId="1076"/>
          <ac:picMkLst>
            <pc:docMk/>
            <pc:sldMk cId="2991710947" sldId="278"/>
            <ac:picMk id="18" creationId="{5226FA3A-D109-405F-A57D-58D8C6BB575B}"/>
          </ac:picMkLst>
        </pc:picChg>
        <pc:picChg chg="add mod">
          <ac:chgData name="Андрей Балабанов" userId="34701865-a804-4e43-a1bc-35f2aa5ff871" providerId="ADAL" clId="{B2FCBFB7-D469-45C2-8853-F99AB6769A33}" dt="2019-08-29T09:10:53.960" v="4067" actId="1076"/>
          <ac:picMkLst>
            <pc:docMk/>
            <pc:sldMk cId="2991710947" sldId="278"/>
            <ac:picMk id="19" creationId="{852AE685-EF9A-4D4F-B07F-C808D0A61BEC}"/>
          </ac:picMkLst>
        </pc:picChg>
        <pc:picChg chg="add mod">
          <ac:chgData name="Андрей Балабанов" userId="34701865-a804-4e43-a1bc-35f2aa5ff871" providerId="ADAL" clId="{B2FCBFB7-D469-45C2-8853-F99AB6769A33}" dt="2019-08-29T08:40:58.553" v="3771" actId="1076"/>
          <ac:picMkLst>
            <pc:docMk/>
            <pc:sldMk cId="2991710947" sldId="278"/>
            <ac:picMk id="20" creationId="{E7D75939-1475-4175-846C-27E02D14EA87}"/>
          </ac:picMkLst>
        </pc:picChg>
        <pc:picChg chg="add mod">
          <ac:chgData name="Андрей Балабанов" userId="34701865-a804-4e43-a1bc-35f2aa5ff871" providerId="ADAL" clId="{B2FCBFB7-D469-45C2-8853-F99AB6769A33}" dt="2019-08-29T09:01:49.980" v="3982" actId="164"/>
          <ac:picMkLst>
            <pc:docMk/>
            <pc:sldMk cId="2991710947" sldId="278"/>
            <ac:picMk id="29" creationId="{344764CC-F499-4EBB-836E-8134CBB63FB0}"/>
          </ac:picMkLst>
        </pc:picChg>
        <pc:picChg chg="add mod topLvl">
          <ac:chgData name="Андрей Балабанов" userId="34701865-a804-4e43-a1bc-35f2aa5ff871" providerId="ADAL" clId="{B2FCBFB7-D469-45C2-8853-F99AB6769A33}" dt="2019-08-29T09:04:30.607" v="4002" actId="164"/>
          <ac:picMkLst>
            <pc:docMk/>
            <pc:sldMk cId="2991710947" sldId="278"/>
            <ac:picMk id="30" creationId="{36FE4755-03C5-448E-92CF-508D58614BFA}"/>
          </ac:picMkLst>
        </pc:picChg>
        <pc:picChg chg="add mod">
          <ac:chgData name="Андрей Балабанов" userId="34701865-a804-4e43-a1bc-35f2aa5ff871" providerId="ADAL" clId="{B2FCBFB7-D469-45C2-8853-F99AB6769A33}" dt="2019-08-29T09:01:41.435" v="3981" actId="164"/>
          <ac:picMkLst>
            <pc:docMk/>
            <pc:sldMk cId="2991710947" sldId="278"/>
            <ac:picMk id="31" creationId="{B334AC40-96E3-4E4F-A671-873F058E6CF1}"/>
          </ac:picMkLst>
        </pc:picChg>
        <pc:picChg chg="add mod topLvl">
          <ac:chgData name="Андрей Балабанов" userId="34701865-a804-4e43-a1bc-35f2aa5ff871" providerId="ADAL" clId="{B2FCBFB7-D469-45C2-8853-F99AB6769A33}" dt="2019-08-29T09:04:30.607" v="4002" actId="164"/>
          <ac:picMkLst>
            <pc:docMk/>
            <pc:sldMk cId="2991710947" sldId="278"/>
            <ac:picMk id="33" creationId="{0F79C067-BBC9-4047-B937-24AEDCFCD9DF}"/>
          </ac:picMkLst>
        </pc:picChg>
        <pc:picChg chg="add mod">
          <ac:chgData name="Андрей Балабанов" userId="34701865-a804-4e43-a1bc-35f2aa5ff871" providerId="ADAL" clId="{B2FCBFB7-D469-45C2-8853-F99AB6769A33}" dt="2019-08-29T08:58:59.611" v="3920" actId="1076"/>
          <ac:picMkLst>
            <pc:docMk/>
            <pc:sldMk cId="2991710947" sldId="278"/>
            <ac:picMk id="35" creationId="{CA5EAEEA-BF67-4EC8-9E19-27A50829C4AB}"/>
          </ac:picMkLst>
        </pc:picChg>
        <pc:picChg chg="add mod">
          <ac:chgData name="Андрей Балабанов" userId="34701865-a804-4e43-a1bc-35f2aa5ff871" providerId="ADAL" clId="{B2FCBFB7-D469-45C2-8853-F99AB6769A33}" dt="2019-08-29T09:02:21.315" v="3985" actId="1076"/>
          <ac:picMkLst>
            <pc:docMk/>
            <pc:sldMk cId="2991710947" sldId="278"/>
            <ac:picMk id="36" creationId="{7E71983A-8F25-42C0-B230-80CC84366C55}"/>
          </ac:picMkLst>
        </pc:picChg>
        <pc:picChg chg="mod topLvl">
          <ac:chgData name="Андрей Балабанов" userId="34701865-a804-4e43-a1bc-35f2aa5ff871" providerId="ADAL" clId="{B2FCBFB7-D469-45C2-8853-F99AB6769A33}" dt="2019-08-29T09:09:10.728" v="4052" actId="164"/>
          <ac:picMkLst>
            <pc:docMk/>
            <pc:sldMk cId="2991710947" sldId="278"/>
            <ac:picMk id="40" creationId="{DC3D447F-1A1A-4C21-8659-AA62F87D6A1B}"/>
          </ac:picMkLst>
        </pc:picChg>
        <pc:picChg chg="del mod topLvl">
          <ac:chgData name="Андрей Балабанов" userId="34701865-a804-4e43-a1bc-35f2aa5ff871" providerId="ADAL" clId="{B2FCBFB7-D469-45C2-8853-F99AB6769A33}" dt="2019-08-29T09:06:27.166" v="4010" actId="478"/>
          <ac:picMkLst>
            <pc:docMk/>
            <pc:sldMk cId="2991710947" sldId="278"/>
            <ac:picMk id="41" creationId="{124138CD-76F2-4017-B7BA-D9F747D89A99}"/>
          </ac:picMkLst>
        </pc:picChg>
        <pc:picChg chg="add mod">
          <ac:chgData name="Андрей Балабанов" userId="34701865-a804-4e43-a1bc-35f2aa5ff871" providerId="ADAL" clId="{B2FCBFB7-D469-45C2-8853-F99AB6769A33}" dt="2019-08-29T09:01:41.435" v="3981" actId="164"/>
          <ac:picMkLst>
            <pc:docMk/>
            <pc:sldMk cId="2991710947" sldId="278"/>
            <ac:picMk id="42" creationId="{8DB4BDB2-E7D0-4612-956A-BD398C132755}"/>
          </ac:picMkLst>
        </pc:picChg>
        <pc:picChg chg="mod topLvl">
          <ac:chgData name="Андрей Балабанов" userId="34701865-a804-4e43-a1bc-35f2aa5ff871" providerId="ADAL" clId="{B2FCBFB7-D469-45C2-8853-F99AB6769A33}" dt="2019-08-29T09:25:52.386" v="4163" actId="164"/>
          <ac:picMkLst>
            <pc:docMk/>
            <pc:sldMk cId="2991710947" sldId="278"/>
            <ac:picMk id="67" creationId="{43AD9C72-7999-4E7F-8786-69B637C9F1BE}"/>
          </ac:picMkLst>
        </pc:picChg>
        <pc:picChg chg="mod topLvl">
          <ac:chgData name="Андрей Балабанов" userId="34701865-a804-4e43-a1bc-35f2aa5ff871" providerId="ADAL" clId="{B2FCBFB7-D469-45C2-8853-F99AB6769A33}" dt="2019-08-29T09:25:52.386" v="4163" actId="164"/>
          <ac:picMkLst>
            <pc:docMk/>
            <pc:sldMk cId="2991710947" sldId="278"/>
            <ac:picMk id="68" creationId="{558FC4FF-6AA2-4297-BF65-293DF1F13058}"/>
          </ac:picMkLst>
        </pc:picChg>
        <pc:picChg chg="mod topLvl">
          <ac:chgData name="Андрей Балабанов" userId="34701865-a804-4e43-a1bc-35f2aa5ff871" providerId="ADAL" clId="{B2FCBFB7-D469-45C2-8853-F99AB6769A33}" dt="2019-08-29T09:09:10.728" v="4052" actId="164"/>
          <ac:picMkLst>
            <pc:docMk/>
            <pc:sldMk cId="2991710947" sldId="278"/>
            <ac:picMk id="70" creationId="{47918FB8-7A02-4460-8354-23556BC6ED0D}"/>
          </ac:picMkLst>
        </pc:picChg>
        <pc:picChg chg="del topLvl">
          <ac:chgData name="Андрей Балабанов" userId="34701865-a804-4e43-a1bc-35f2aa5ff871" providerId="ADAL" clId="{B2FCBFB7-D469-45C2-8853-F99AB6769A33}" dt="2019-08-29T09:06:59.542" v="4015" actId="478"/>
          <ac:picMkLst>
            <pc:docMk/>
            <pc:sldMk cId="2991710947" sldId="278"/>
            <ac:picMk id="71" creationId="{185DA206-DBE2-4765-BA33-E7AF9DA8682D}"/>
          </ac:picMkLst>
        </pc:picChg>
        <pc:picChg chg="add mod">
          <ac:chgData name="Андрей Балабанов" userId="34701865-a804-4e43-a1bc-35f2aa5ff871" providerId="ADAL" clId="{B2FCBFB7-D469-45C2-8853-F99AB6769A33}" dt="2019-08-29T09:11:48.541" v="4078" actId="1076"/>
          <ac:picMkLst>
            <pc:docMk/>
            <pc:sldMk cId="2991710947" sldId="278"/>
            <ac:picMk id="75" creationId="{628A147C-7D64-4A13-9DA9-2E59BEED4BBB}"/>
          </ac:picMkLst>
        </pc:picChg>
        <pc:picChg chg="add del mod">
          <ac:chgData name="Андрей Балабанов" userId="34701865-a804-4e43-a1bc-35f2aa5ff871" providerId="ADAL" clId="{B2FCBFB7-D469-45C2-8853-F99AB6769A33}" dt="2019-08-29T09:12:38.940" v="4084" actId="478"/>
          <ac:picMkLst>
            <pc:docMk/>
            <pc:sldMk cId="2991710947" sldId="278"/>
            <ac:picMk id="85" creationId="{97E8E4E0-8CD2-4984-84CB-EF311BF4EF2E}"/>
          </ac:picMkLst>
        </pc:picChg>
        <pc:picChg chg="add del mod">
          <ac:chgData name="Андрей Балабанов" userId="34701865-a804-4e43-a1bc-35f2aa5ff871" providerId="ADAL" clId="{B2FCBFB7-D469-45C2-8853-F99AB6769A33}" dt="2019-08-29T09:15:48.870" v="4094" actId="478"/>
          <ac:picMkLst>
            <pc:docMk/>
            <pc:sldMk cId="2991710947" sldId="278"/>
            <ac:picMk id="86" creationId="{BF736F2E-BBF1-484A-9A53-5C27BF15B629}"/>
          </ac:picMkLst>
        </pc:picChg>
        <pc:picChg chg="mod topLvl">
          <ac:chgData name="Андрей Балабанов" userId="34701865-a804-4e43-a1bc-35f2aa5ff871" providerId="ADAL" clId="{B2FCBFB7-D469-45C2-8853-F99AB6769A33}" dt="2019-08-29T09:41:34.273" v="4315" actId="1076"/>
          <ac:picMkLst>
            <pc:docMk/>
            <pc:sldMk cId="2991710947" sldId="278"/>
            <ac:picMk id="89" creationId="{F4632B41-602A-4174-A6E7-8950CB8D751E}"/>
          </ac:picMkLst>
        </pc:picChg>
        <pc:picChg chg="mod topLvl">
          <ac:chgData name="Андрей Балабанов" userId="34701865-a804-4e43-a1bc-35f2aa5ff871" providerId="ADAL" clId="{B2FCBFB7-D469-45C2-8853-F99AB6769A33}" dt="2019-08-29T09:17:09.440" v="4131" actId="14100"/>
          <ac:picMkLst>
            <pc:docMk/>
            <pc:sldMk cId="2991710947" sldId="278"/>
            <ac:picMk id="90" creationId="{5C8D7FCA-C25A-4C13-A1A1-2EF19ADB1E1F}"/>
          </ac:picMkLst>
        </pc:picChg>
        <pc:picChg chg="add mod">
          <ac:chgData name="Андрей Балабанов" userId="34701865-a804-4e43-a1bc-35f2aa5ff871" providerId="ADAL" clId="{B2FCBFB7-D469-45C2-8853-F99AB6769A33}" dt="2019-08-29T09:22:33.857" v="4150" actId="1076"/>
          <ac:picMkLst>
            <pc:docMk/>
            <pc:sldMk cId="2991710947" sldId="278"/>
            <ac:picMk id="99" creationId="{3688AC35-45AE-4146-BDF5-67443EAC919D}"/>
          </ac:picMkLst>
        </pc:picChg>
        <pc:picChg chg="add mod">
          <ac:chgData name="Андрей Балабанов" userId="34701865-a804-4e43-a1bc-35f2aa5ff871" providerId="ADAL" clId="{B2FCBFB7-D469-45C2-8853-F99AB6769A33}" dt="2019-08-29T09:22:32.015" v="4149" actId="1076"/>
          <ac:picMkLst>
            <pc:docMk/>
            <pc:sldMk cId="2991710947" sldId="278"/>
            <ac:picMk id="100" creationId="{E79B1C29-B820-4B57-A1C4-5C6BBACE7292}"/>
          </ac:picMkLst>
        </pc:picChg>
        <pc:picChg chg="add mod">
          <ac:chgData name="Андрей Балабанов" userId="34701865-a804-4e43-a1bc-35f2aa5ff871" providerId="ADAL" clId="{B2FCBFB7-D469-45C2-8853-F99AB6769A33}" dt="2019-08-29T09:47:31.063" v="4353" actId="1076"/>
          <ac:picMkLst>
            <pc:docMk/>
            <pc:sldMk cId="2991710947" sldId="278"/>
            <ac:picMk id="101" creationId="{027F2649-9E49-4397-893D-4FF6AA38A5BF}"/>
          </ac:picMkLst>
        </pc:picChg>
        <pc:picChg chg="add mod">
          <ac:chgData name="Андрей Балабанов" userId="34701865-a804-4e43-a1bc-35f2aa5ff871" providerId="ADAL" clId="{B2FCBFB7-D469-45C2-8853-F99AB6769A33}" dt="2019-08-29T09:22:30.708" v="4148" actId="1076"/>
          <ac:picMkLst>
            <pc:docMk/>
            <pc:sldMk cId="2991710947" sldId="278"/>
            <ac:picMk id="102" creationId="{81C81D66-1F1C-481B-B61C-0EE403C2B673}"/>
          </ac:picMkLst>
        </pc:picChg>
        <pc:picChg chg="add del mod">
          <ac:chgData name="Андрей Балабанов" userId="34701865-a804-4e43-a1bc-35f2aa5ff871" providerId="ADAL" clId="{B2FCBFB7-D469-45C2-8853-F99AB6769A33}" dt="2019-08-29T09:23:06.033" v="4153" actId="478"/>
          <ac:picMkLst>
            <pc:docMk/>
            <pc:sldMk cId="2991710947" sldId="278"/>
            <ac:picMk id="103" creationId="{227021E2-37F5-46AD-B937-1B4FC4D3CB5F}"/>
          </ac:picMkLst>
        </pc:picChg>
        <pc:picChg chg="add mod">
          <ac:chgData name="Андрей Балабанов" userId="34701865-a804-4e43-a1bc-35f2aa5ff871" providerId="ADAL" clId="{B2FCBFB7-D469-45C2-8853-F99AB6769A33}" dt="2019-08-29T09:37:27.075" v="4233" actId="164"/>
          <ac:picMkLst>
            <pc:docMk/>
            <pc:sldMk cId="2991710947" sldId="278"/>
            <ac:picMk id="104" creationId="{B8367389-1BCB-43E6-90EA-4D407326F065}"/>
          </ac:picMkLst>
        </pc:picChg>
        <pc:picChg chg="add mod">
          <ac:chgData name="Андрей Балабанов" userId="34701865-a804-4e43-a1bc-35f2aa5ff871" providerId="ADAL" clId="{B2FCBFB7-D469-45C2-8853-F99AB6769A33}" dt="2019-08-29T09:45:22.956" v="4340" actId="1076"/>
          <ac:picMkLst>
            <pc:docMk/>
            <pc:sldMk cId="2991710947" sldId="278"/>
            <ac:picMk id="106" creationId="{BB8670C9-64F0-496F-9CEC-C15AF71991BB}"/>
          </ac:picMkLst>
        </pc:picChg>
        <pc:picChg chg="add mod">
          <ac:chgData name="Андрей Балабанов" userId="34701865-a804-4e43-a1bc-35f2aa5ff871" providerId="ADAL" clId="{B2FCBFB7-D469-45C2-8853-F99AB6769A33}" dt="2019-08-29T09:37:27.075" v="4233" actId="164"/>
          <ac:picMkLst>
            <pc:docMk/>
            <pc:sldMk cId="2991710947" sldId="278"/>
            <ac:picMk id="108" creationId="{F8A2A653-E043-4905-9430-2F992914DCF1}"/>
          </ac:picMkLst>
        </pc:picChg>
        <pc:picChg chg="add mod">
          <ac:chgData name="Андрей Балабанов" userId="34701865-a804-4e43-a1bc-35f2aa5ff871" providerId="ADAL" clId="{B2FCBFB7-D469-45C2-8853-F99AB6769A33}" dt="2019-08-29T09:46:06.145" v="4348" actId="1076"/>
          <ac:picMkLst>
            <pc:docMk/>
            <pc:sldMk cId="2991710947" sldId="278"/>
            <ac:picMk id="113" creationId="{347A4F50-E233-48C4-A5BC-B912815C708D}"/>
          </ac:picMkLst>
        </pc:picChg>
        <pc:picChg chg="add mod ord">
          <ac:chgData name="Андрей Балабанов" userId="34701865-a804-4e43-a1bc-35f2aa5ff871" providerId="ADAL" clId="{B2FCBFB7-D469-45C2-8853-F99AB6769A33}" dt="2019-08-29T09:40:01.652" v="4279" actId="164"/>
          <ac:picMkLst>
            <pc:docMk/>
            <pc:sldMk cId="2991710947" sldId="278"/>
            <ac:picMk id="118" creationId="{8AF193E5-99E7-4DF3-B639-F651D9F889EA}"/>
          </ac:picMkLst>
        </pc:picChg>
        <pc:picChg chg="add mod">
          <ac:chgData name="Андрей Балабанов" userId="34701865-a804-4e43-a1bc-35f2aa5ff871" providerId="ADAL" clId="{B2FCBFB7-D469-45C2-8853-F99AB6769A33}" dt="2019-08-29T09:46:12.432" v="4349" actId="1076"/>
          <ac:picMkLst>
            <pc:docMk/>
            <pc:sldMk cId="2991710947" sldId="278"/>
            <ac:picMk id="119" creationId="{3591BA8F-E988-48FF-BEC5-C6E895BD0E07}"/>
          </ac:picMkLst>
        </pc:picChg>
        <pc:picChg chg="add mod">
          <ac:chgData name="Андрей Балабанов" userId="34701865-a804-4e43-a1bc-35f2aa5ff871" providerId="ADAL" clId="{B2FCBFB7-D469-45C2-8853-F99AB6769A33}" dt="2019-08-29T09:46:12.432" v="4349" actId="1076"/>
          <ac:picMkLst>
            <pc:docMk/>
            <pc:sldMk cId="2991710947" sldId="278"/>
            <ac:picMk id="121" creationId="{023FFF19-48AE-431D-BBB8-3FB6C2F9B1E4}"/>
          </ac:picMkLst>
        </pc:picChg>
        <pc:picChg chg="add mod">
          <ac:chgData name="Андрей Балабанов" userId="34701865-a804-4e43-a1bc-35f2aa5ff871" providerId="ADAL" clId="{B2FCBFB7-D469-45C2-8853-F99AB6769A33}" dt="2019-08-29T10:58:16.280" v="4569" actId="1076"/>
          <ac:picMkLst>
            <pc:docMk/>
            <pc:sldMk cId="2991710947" sldId="278"/>
            <ac:picMk id="124" creationId="{E0D8AAC0-D710-4C04-B754-D202A32F0431}"/>
          </ac:picMkLst>
        </pc:picChg>
        <pc:picChg chg="add mod">
          <ac:chgData name="Андрей Балабанов" userId="34701865-a804-4e43-a1bc-35f2aa5ff871" providerId="ADAL" clId="{B2FCBFB7-D469-45C2-8853-F99AB6769A33}" dt="2019-08-29T10:40:02.930" v="4562" actId="1076"/>
          <ac:picMkLst>
            <pc:docMk/>
            <pc:sldMk cId="2991710947" sldId="278"/>
            <ac:picMk id="127" creationId="{6E62F1A3-8106-452B-8474-09708BEC114C}"/>
          </ac:picMkLst>
        </pc:picChg>
        <pc:picChg chg="add mod">
          <ac:chgData name="Андрей Балабанов" userId="34701865-a804-4e43-a1bc-35f2aa5ff871" providerId="ADAL" clId="{B2FCBFB7-D469-45C2-8853-F99AB6769A33}" dt="2019-08-29T09:42:44.572" v="4330" actId="1076"/>
          <ac:picMkLst>
            <pc:docMk/>
            <pc:sldMk cId="2991710947" sldId="278"/>
            <ac:picMk id="128" creationId="{045FD237-CE41-4FB9-BAAF-C5BF7A077FB6}"/>
          </ac:picMkLst>
        </pc:picChg>
        <pc:picChg chg="add del">
          <ac:chgData name="Андрей Балабанов" userId="34701865-a804-4e43-a1bc-35f2aa5ff871" providerId="ADAL" clId="{B2FCBFB7-D469-45C2-8853-F99AB6769A33}" dt="2019-08-29T09:43:50.985" v="4332"/>
          <ac:picMkLst>
            <pc:docMk/>
            <pc:sldMk cId="2991710947" sldId="278"/>
            <ac:picMk id="129" creationId="{362E5984-D39A-4B24-8D07-2EA0446F9C2D}"/>
          </ac:picMkLst>
        </pc:picChg>
        <pc:picChg chg="add del">
          <ac:chgData name="Андрей Балабанов" userId="34701865-a804-4e43-a1bc-35f2aa5ff871" providerId="ADAL" clId="{B2FCBFB7-D469-45C2-8853-F99AB6769A33}" dt="2019-08-29T09:43:50.985" v="4332"/>
          <ac:picMkLst>
            <pc:docMk/>
            <pc:sldMk cId="2991710947" sldId="278"/>
            <ac:picMk id="131" creationId="{FBCF3C28-3FCA-4127-93A4-0BCB4EDF643C}"/>
          </ac:picMkLst>
        </pc:picChg>
        <pc:picChg chg="add mod">
          <ac:chgData name="Андрей Балабанов" userId="34701865-a804-4e43-a1bc-35f2aa5ff871" providerId="ADAL" clId="{B2FCBFB7-D469-45C2-8853-F99AB6769A33}" dt="2019-08-29T09:44:00.766" v="4334" actId="1076"/>
          <ac:picMkLst>
            <pc:docMk/>
            <pc:sldMk cId="2991710947" sldId="278"/>
            <ac:picMk id="132" creationId="{9D9592EE-1577-46BF-92A3-5C6734C59203}"/>
          </ac:picMkLst>
        </pc:picChg>
        <pc:picChg chg="add mod">
          <ac:chgData name="Андрей Балабанов" userId="34701865-a804-4e43-a1bc-35f2aa5ff871" providerId="ADAL" clId="{B2FCBFB7-D469-45C2-8853-F99AB6769A33}" dt="2019-08-29T09:44:00.766" v="4334" actId="1076"/>
          <ac:picMkLst>
            <pc:docMk/>
            <pc:sldMk cId="2991710947" sldId="278"/>
            <ac:picMk id="134" creationId="{3F0B088A-34AF-420E-9069-2F95609627A7}"/>
          </ac:picMkLst>
        </pc:picChg>
        <pc:picChg chg="mod topLvl">
          <ac:chgData name="Андрей Балабанов" userId="34701865-a804-4e43-a1bc-35f2aa5ff871" providerId="ADAL" clId="{B2FCBFB7-D469-45C2-8853-F99AB6769A33}" dt="2019-08-29T09:44:52.744" v="4338" actId="165"/>
          <ac:picMkLst>
            <pc:docMk/>
            <pc:sldMk cId="2991710947" sldId="278"/>
            <ac:picMk id="136" creationId="{42ED691C-F818-4C8D-956E-B95F3551C7E9}"/>
          </ac:picMkLst>
        </pc:picChg>
        <pc:picChg chg="add mod">
          <ac:chgData name="Андрей Балабанов" userId="34701865-a804-4e43-a1bc-35f2aa5ff871" providerId="ADAL" clId="{B2FCBFB7-D469-45C2-8853-F99AB6769A33}" dt="2019-08-29T09:45:42.911" v="4347" actId="1076"/>
          <ac:picMkLst>
            <pc:docMk/>
            <pc:sldMk cId="2991710947" sldId="278"/>
            <ac:picMk id="138" creationId="{8A4884C1-2D08-4A6C-AC8D-8F91355EE346}"/>
          </ac:picMkLst>
        </pc:picChg>
        <pc:picChg chg="add mod">
          <ac:chgData name="Андрей Балабанов" userId="34701865-a804-4e43-a1bc-35f2aa5ff871" providerId="ADAL" clId="{B2FCBFB7-D469-45C2-8853-F99AB6769A33}" dt="2019-08-29T11:00:56.350" v="4571" actId="1076"/>
          <ac:picMkLst>
            <pc:docMk/>
            <pc:sldMk cId="2991710947" sldId="278"/>
            <ac:picMk id="1024" creationId="{1F90FA09-080B-48DD-AE18-BD548F6A2E3F}"/>
          </ac:picMkLst>
        </pc:picChg>
        <pc:picChg chg="add mod">
          <ac:chgData name="Андрей Балабанов" userId="34701865-a804-4e43-a1bc-35f2aa5ff871" providerId="ADAL" clId="{B2FCBFB7-D469-45C2-8853-F99AB6769A33}" dt="2019-08-29T11:00:42.597" v="4570" actId="1076"/>
          <ac:picMkLst>
            <pc:docMk/>
            <pc:sldMk cId="2991710947" sldId="278"/>
            <ac:picMk id="1026" creationId="{ED3EBEF9-5AA7-4071-AA18-8DC2C8BA2482}"/>
          </ac:picMkLst>
        </pc:picChg>
        <pc:picChg chg="add mod">
          <ac:chgData name="Андрей Балабанов" userId="34701865-a804-4e43-a1bc-35f2aa5ff871" providerId="ADAL" clId="{B2FCBFB7-D469-45C2-8853-F99AB6769A33}" dt="2019-08-29T09:54:01.724" v="4427" actId="14100"/>
          <ac:picMkLst>
            <pc:docMk/>
            <pc:sldMk cId="2991710947" sldId="278"/>
            <ac:picMk id="1028" creationId="{4B7E5BB1-844C-4368-94DB-6F5113B3840A}"/>
          </ac:picMkLst>
        </pc:picChg>
        <pc:picChg chg="add del">
          <ac:chgData name="Андрей Балабанов" userId="34701865-a804-4e43-a1bc-35f2aa5ff871" providerId="ADAL" clId="{B2FCBFB7-D469-45C2-8853-F99AB6769A33}" dt="2019-08-29T10:57:56.736" v="4566"/>
          <ac:picMkLst>
            <pc:docMk/>
            <pc:sldMk cId="2991710947" sldId="278"/>
            <ac:picMk id="1029" creationId="{EDFA5FE1-A289-4219-8D4B-0906064F2970}"/>
          </ac:picMkLst>
        </pc:picChg>
        <pc:picChg chg="mod">
          <ac:chgData name="Андрей Балабанов" userId="34701865-a804-4e43-a1bc-35f2aa5ff871" providerId="ADAL" clId="{B2FCBFB7-D469-45C2-8853-F99AB6769A33}" dt="2019-08-29T08:30:24.110" v="3663" actId="1076"/>
          <ac:picMkLst>
            <pc:docMk/>
            <pc:sldMk cId="2991710947" sldId="278"/>
            <ac:picMk id="1030" creationId="{7F2381BD-2D0A-488E-89DF-66F3CA60DDD8}"/>
          </ac:picMkLst>
        </pc:picChg>
        <pc:picChg chg="add mod">
          <ac:chgData name="Андрей Балабанов" userId="34701865-a804-4e43-a1bc-35f2aa5ff871" providerId="ADAL" clId="{B2FCBFB7-D469-45C2-8853-F99AB6769A33}" dt="2019-08-29T10:58:05.837" v="4568" actId="1076"/>
          <ac:picMkLst>
            <pc:docMk/>
            <pc:sldMk cId="2991710947" sldId="278"/>
            <ac:picMk id="1031" creationId="{BA588B15-C5D3-45A7-876D-FE69882CAE00}"/>
          </ac:picMkLst>
        </pc:picChg>
        <pc:cxnChg chg="add mod">
          <ac:chgData name="Андрей Балабанов" userId="34701865-a804-4e43-a1bc-35f2aa5ff871" providerId="ADAL" clId="{B2FCBFB7-D469-45C2-8853-F99AB6769A33}" dt="2019-08-29T08:41:56.544" v="3774" actId="11529"/>
          <ac:cxnSpMkLst>
            <pc:docMk/>
            <pc:sldMk cId="2991710947" sldId="278"/>
            <ac:cxnSpMk id="22" creationId="{F6A9C997-961E-40EC-AA48-5225FBFC7A34}"/>
          </ac:cxnSpMkLst>
        </pc:cxnChg>
        <pc:cxnChg chg="add mod">
          <ac:chgData name="Андрей Балабанов" userId="34701865-a804-4e43-a1bc-35f2aa5ff871" providerId="ADAL" clId="{B2FCBFB7-D469-45C2-8853-F99AB6769A33}" dt="2019-08-29T08:42:02.650" v="3777" actId="14100"/>
          <ac:cxnSpMkLst>
            <pc:docMk/>
            <pc:sldMk cId="2991710947" sldId="278"/>
            <ac:cxnSpMk id="24" creationId="{751A2793-4DE3-4115-89D1-EFAEF9B5AD28}"/>
          </ac:cxnSpMkLst>
        </pc:cxnChg>
        <pc:cxnChg chg="add mod">
          <ac:chgData name="Андрей Балабанов" userId="34701865-a804-4e43-a1bc-35f2aa5ff871" providerId="ADAL" clId="{B2FCBFB7-D469-45C2-8853-F99AB6769A33}" dt="2019-08-29T08:42:09.564" v="3780" actId="14100"/>
          <ac:cxnSpMkLst>
            <pc:docMk/>
            <pc:sldMk cId="2991710947" sldId="278"/>
            <ac:cxnSpMk id="26" creationId="{698D333E-FCBF-42B9-B15C-D1FF0C91D572}"/>
          </ac:cxnSpMkLst>
        </pc:cxnChg>
        <pc:cxnChg chg="add del mod">
          <ac:chgData name="Андрей Балабанов" userId="34701865-a804-4e43-a1bc-35f2aa5ff871" providerId="ADAL" clId="{B2FCBFB7-D469-45C2-8853-F99AB6769A33}" dt="2019-08-29T09:03:20.624" v="3990" actId="478"/>
          <ac:cxnSpMkLst>
            <pc:docMk/>
            <pc:sldMk cId="2991710947" sldId="278"/>
            <ac:cxnSpMk id="48" creationId="{E30416E8-1160-4685-A839-880F6812892F}"/>
          </ac:cxnSpMkLst>
        </pc:cxnChg>
        <pc:cxnChg chg="add mod">
          <ac:chgData name="Андрей Балабанов" userId="34701865-a804-4e43-a1bc-35f2aa5ff871" providerId="ADAL" clId="{B2FCBFB7-D469-45C2-8853-F99AB6769A33}" dt="2019-08-29T09:03:57.228" v="3996" actId="14100"/>
          <ac:cxnSpMkLst>
            <pc:docMk/>
            <pc:sldMk cId="2991710947" sldId="278"/>
            <ac:cxnSpMk id="52" creationId="{16F462BA-9CFB-4CD7-A15E-A3EAA9B97BCB}"/>
          </ac:cxnSpMkLst>
        </pc:cxnChg>
        <pc:cxnChg chg="add mod">
          <ac:chgData name="Андрей Балабанов" userId="34701865-a804-4e43-a1bc-35f2aa5ff871" providerId="ADAL" clId="{B2FCBFB7-D469-45C2-8853-F99AB6769A33}" dt="2019-08-29T09:04:10.995" v="3998" actId="1076"/>
          <ac:cxnSpMkLst>
            <pc:docMk/>
            <pc:sldMk cId="2991710947" sldId="278"/>
            <ac:cxnSpMk id="60" creationId="{B7307AD3-14A1-4AC7-9893-71E1673ABC43}"/>
          </ac:cxnSpMkLst>
        </pc:cxnChg>
        <pc:cxnChg chg="add mod">
          <ac:chgData name="Андрей Балабанов" userId="34701865-a804-4e43-a1bc-35f2aa5ff871" providerId="ADAL" clId="{B2FCBFB7-D469-45C2-8853-F99AB6769A33}" dt="2019-08-29T09:10:40.994" v="4064" actId="14100"/>
          <ac:cxnSpMkLst>
            <pc:docMk/>
            <pc:sldMk cId="2991710947" sldId="278"/>
            <ac:cxnSpMk id="61" creationId="{E605F352-AB18-4EE2-B9E3-41AAB332DFE6}"/>
          </ac:cxnSpMkLst>
        </pc:cxnChg>
        <pc:cxnChg chg="add mod">
          <ac:chgData name="Андрей Балабанов" userId="34701865-a804-4e43-a1bc-35f2aa5ff871" providerId="ADAL" clId="{B2FCBFB7-D469-45C2-8853-F99AB6769A33}" dt="2019-08-29T09:10:58.313" v="4068" actId="14100"/>
          <ac:cxnSpMkLst>
            <pc:docMk/>
            <pc:sldMk cId="2991710947" sldId="278"/>
            <ac:cxnSpMk id="73" creationId="{B02B616A-4D0B-4ADE-A059-831DE947D59E}"/>
          </ac:cxnSpMkLst>
        </pc:cxnChg>
        <pc:cxnChg chg="add mod">
          <ac:chgData name="Андрей Балабанов" userId="34701865-a804-4e43-a1bc-35f2aa5ff871" providerId="ADAL" clId="{B2FCBFB7-D469-45C2-8853-F99AB6769A33}" dt="2019-08-29T09:11:17.015" v="4071" actId="1076"/>
          <ac:cxnSpMkLst>
            <pc:docMk/>
            <pc:sldMk cId="2991710947" sldId="278"/>
            <ac:cxnSpMk id="82" creationId="{B5A5ED17-9D25-460E-9B26-BDD9DAB65C8F}"/>
          </ac:cxnSpMkLst>
        </pc:cxnChg>
        <pc:cxnChg chg="add mod">
          <ac:chgData name="Андрей Балабанов" userId="34701865-a804-4e43-a1bc-35f2aa5ff871" providerId="ADAL" clId="{B2FCBFB7-D469-45C2-8853-F99AB6769A33}" dt="2019-08-29T09:11:50.787" v="4079" actId="14100"/>
          <ac:cxnSpMkLst>
            <pc:docMk/>
            <pc:sldMk cId="2991710947" sldId="278"/>
            <ac:cxnSpMk id="83" creationId="{71F1F2CA-E989-4DC9-9AE2-578C1591407B}"/>
          </ac:cxnSpMkLst>
        </pc:cxnChg>
        <pc:cxnChg chg="add del mod">
          <ac:chgData name="Андрей Балабанов" userId="34701865-a804-4e43-a1bc-35f2aa5ff871" providerId="ADAL" clId="{B2FCBFB7-D469-45C2-8853-F99AB6769A33}" dt="2019-08-29T09:18:31.069" v="4137" actId="478"/>
          <ac:cxnSpMkLst>
            <pc:docMk/>
            <pc:sldMk cId="2991710947" sldId="278"/>
            <ac:cxnSpMk id="92" creationId="{4879AB82-11D4-44C6-B666-FF0FB920F640}"/>
          </ac:cxnSpMkLst>
        </pc:cxnChg>
        <pc:cxnChg chg="add mod">
          <ac:chgData name="Андрей Балабанов" userId="34701865-a804-4e43-a1bc-35f2aa5ff871" providerId="ADAL" clId="{B2FCBFB7-D469-45C2-8853-F99AB6769A33}" dt="2019-08-29T09:33:26.630" v="4187" actId="14100"/>
          <ac:cxnSpMkLst>
            <pc:docMk/>
            <pc:sldMk cId="2991710947" sldId="278"/>
            <ac:cxnSpMk id="110" creationId="{FE3F7A7D-AF1D-4723-90FB-F1530D766E98}"/>
          </ac:cxnSpMkLst>
        </pc:cxnChg>
        <pc:cxnChg chg="add mod">
          <ac:chgData name="Андрей Балабанов" userId="34701865-a804-4e43-a1bc-35f2aa5ff871" providerId="ADAL" clId="{B2FCBFB7-D469-45C2-8853-F99AB6769A33}" dt="2019-08-29T09:33:35.444" v="4190" actId="14100"/>
          <ac:cxnSpMkLst>
            <pc:docMk/>
            <pc:sldMk cId="2991710947" sldId="278"/>
            <ac:cxnSpMk id="112" creationId="{040626CC-ABFD-4DBE-8C9A-5B725671B720}"/>
          </ac:cxnSpMkLst>
        </pc:cxnChg>
        <pc:cxnChg chg="add mod">
          <ac:chgData name="Андрей Балабанов" userId="34701865-a804-4e43-a1bc-35f2aa5ff871" providerId="ADAL" clId="{B2FCBFB7-D469-45C2-8853-F99AB6769A33}" dt="2019-08-29T09:36:07.656" v="4226" actId="14100"/>
          <ac:cxnSpMkLst>
            <pc:docMk/>
            <pc:sldMk cId="2991710947" sldId="278"/>
            <ac:cxnSpMk id="115" creationId="{5E81EB5B-D2A3-476B-B4F1-981501EF409B}"/>
          </ac:cxnSpMkLst>
        </pc:cxnChg>
        <pc:cxnChg chg="add mod">
          <ac:chgData name="Андрей Балабанов" userId="34701865-a804-4e43-a1bc-35f2aa5ff871" providerId="ADAL" clId="{B2FCBFB7-D469-45C2-8853-F99AB6769A33}" dt="2019-08-29T10:40:14.490" v="4564" actId="1076"/>
          <ac:cxnSpMkLst>
            <pc:docMk/>
            <pc:sldMk cId="2991710947" sldId="278"/>
            <ac:cxnSpMk id="139" creationId="{BD2A1899-DFD3-4C57-8FB3-D601B8B083B9}"/>
          </ac:cxnSpMkLst>
        </pc:cxnChg>
      </pc:sldChg>
      <pc:sldChg chg="modSp add modAnim">
        <pc:chgData name="Андрей Балабанов" userId="34701865-a804-4e43-a1bc-35f2aa5ff871" providerId="ADAL" clId="{B2FCBFB7-D469-45C2-8853-F99AB6769A33}" dt="2019-08-29T11:36:01.984" v="5661" actId="5793"/>
        <pc:sldMkLst>
          <pc:docMk/>
          <pc:sldMk cId="1674329368" sldId="279"/>
        </pc:sldMkLst>
        <pc:spChg chg="mod">
          <ac:chgData name="Андрей Балабанов" userId="34701865-a804-4e43-a1bc-35f2aa5ff871" providerId="ADAL" clId="{B2FCBFB7-D469-45C2-8853-F99AB6769A33}" dt="2019-08-29T07:10:52.467" v="3642" actId="20577"/>
          <ac:spMkLst>
            <pc:docMk/>
            <pc:sldMk cId="1674329368" sldId="279"/>
            <ac:spMk id="2" creationId="{00000000-0000-0000-0000-000000000000}"/>
          </ac:spMkLst>
        </pc:spChg>
        <pc:spChg chg="mod">
          <ac:chgData name="Андрей Балабанов" userId="34701865-a804-4e43-a1bc-35f2aa5ff871" providerId="ADAL" clId="{B2FCBFB7-D469-45C2-8853-F99AB6769A33}" dt="2019-08-29T11:36:01.984" v="5661" actId="5793"/>
          <ac:spMkLst>
            <pc:docMk/>
            <pc:sldMk cId="1674329368" sldId="279"/>
            <ac:spMk id="3" creationId="{00000000-0000-0000-0000-000000000000}"/>
          </ac:spMkLst>
        </pc:spChg>
      </pc:sldChg>
      <pc:sldChg chg="delSp modSp add">
        <pc:chgData name="Андрей Балабанов" userId="34701865-a804-4e43-a1bc-35f2aa5ff871" providerId="ADAL" clId="{B2FCBFB7-D469-45C2-8853-F99AB6769A33}" dt="2019-08-29T11:09:30.765" v="4622" actId="20577"/>
        <pc:sldMkLst>
          <pc:docMk/>
          <pc:sldMk cId="3448425853" sldId="280"/>
        </pc:sldMkLst>
        <pc:spChg chg="mod">
          <ac:chgData name="Андрей Балабанов" userId="34701865-a804-4e43-a1bc-35f2aa5ff871" providerId="ADAL" clId="{B2FCBFB7-D469-45C2-8853-F99AB6769A33}" dt="2019-08-29T11:09:30.765" v="4622" actId="20577"/>
          <ac:spMkLst>
            <pc:docMk/>
            <pc:sldMk cId="3448425853" sldId="280"/>
            <ac:spMk id="2" creationId="{00000000-0000-0000-0000-000000000000}"/>
          </ac:spMkLst>
        </pc:spChg>
        <pc:picChg chg="del">
          <ac:chgData name="Андрей Балабанов" userId="34701865-a804-4e43-a1bc-35f2aa5ff871" providerId="ADAL" clId="{B2FCBFB7-D469-45C2-8853-F99AB6769A33}" dt="2019-08-29T11:08:49.621" v="4616" actId="478"/>
          <ac:picMkLst>
            <pc:docMk/>
            <pc:sldMk cId="3448425853" sldId="280"/>
            <ac:picMk id="1031" creationId="{BA588B15-C5D3-45A7-876D-FE69882CAE00}"/>
          </ac:picMkLst>
        </pc:picChg>
      </pc:sldChg>
    </pc:docChg>
  </pc:docChgLst>
  <pc:docChgLst>
    <pc:chgData name="Балабанов Андрей Владимирович" userId="34701865-a804-4e43-a1bc-35f2aa5ff871" providerId="ADAL" clId="{B2FCBFB7-D469-45C2-8853-F99AB6769A33}"/>
    <pc:docChg chg="modSld">
      <pc:chgData name="Балабанов Андрей Владимирович" userId="34701865-a804-4e43-a1bc-35f2aa5ff871" providerId="ADAL" clId="{B2FCBFB7-D469-45C2-8853-F99AB6769A33}" dt="2019-08-30T04:55:42.907" v="20" actId="1076"/>
      <pc:docMkLst>
        <pc:docMk/>
      </pc:docMkLst>
      <pc:sldChg chg="modSp">
        <pc:chgData name="Балабанов Андрей Владимирович" userId="34701865-a804-4e43-a1bc-35f2aa5ff871" providerId="ADAL" clId="{B2FCBFB7-D469-45C2-8853-F99AB6769A33}" dt="2019-08-30T04:55:42.907" v="20" actId="1076"/>
        <pc:sldMkLst>
          <pc:docMk/>
          <pc:sldMk cId="2991710947" sldId="278"/>
        </pc:sldMkLst>
        <pc:spChg chg="mod">
          <ac:chgData name="Балабанов Андрей Владимирович" userId="34701865-a804-4e43-a1bc-35f2aa5ff871" providerId="ADAL" clId="{B2FCBFB7-D469-45C2-8853-F99AB6769A33}" dt="2019-08-30T04:50:06.218" v="19" actId="1076"/>
          <ac:spMkLst>
            <pc:docMk/>
            <pc:sldMk cId="2991710947" sldId="278"/>
            <ac:spMk id="109" creationId="{B4B43F99-0A8D-4E27-BCA6-02732180DFE8}"/>
          </ac:spMkLst>
        </pc:spChg>
        <pc:picChg chg="mod">
          <ac:chgData name="Балабанов Андрей Владимирович" userId="34701865-a804-4e43-a1bc-35f2aa5ff871" providerId="ADAL" clId="{B2FCBFB7-D469-45C2-8853-F99AB6769A33}" dt="2019-08-30T04:55:42.907" v="20" actId="1076"/>
          <ac:picMkLst>
            <pc:docMk/>
            <pc:sldMk cId="2991710947" sldId="278"/>
            <ac:picMk id="1031" creationId="{BA588B15-C5D3-45A7-876D-FE69882CAE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6040A-E98F-4B58-A0AC-EEDD9A8F7D04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E2350-2C67-4A59-84BC-E56CE2A32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133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Тут не хочется разводить скуку про то какие документы собираем, как анализируем, прописываем и прорисовываем технологию, согласуем все это и 100 раз правим с заказчиком с разных сторон.…</a:t>
            </a:r>
          </a:p>
          <a:p>
            <a:r>
              <a:rPr lang="ru-RU" dirty="0"/>
              <a:t>И уже тогда рождается план работ и детальные спецификации.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0E2350-2C67-4A59-84BC-E56CE2A3266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225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Тут первый этап в 2 слова – классический базис, дающий возможность пользователям начать привыкать к системе. </a:t>
            </a:r>
          </a:p>
          <a:p>
            <a:r>
              <a:rPr lang="ru-RU" dirty="0"/>
              <a:t>Про второй этап подробнее, особенно про конфетки типа автоматического формирования текста договоров по шаблону. О том, зачем нужна разработка процессов толкающих документы по этапам и т.п.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0E2350-2C67-4A59-84BC-E56CE2A3266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663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0E2350-2C67-4A59-84BC-E56CE2A3266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689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0E2350-2C67-4A59-84BC-E56CE2A3266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8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9C63-9C34-4071-A58B-650A58C86CD1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85D0-F202-4C66-817E-19D9D3402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04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9C63-9C34-4071-A58B-650A58C86CD1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85D0-F202-4C66-817E-19D9D3402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882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9C63-9C34-4071-A58B-650A58C86CD1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85D0-F202-4C66-817E-19D9D3402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424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9C63-9C34-4071-A58B-650A58C86CD1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85D0-F202-4C66-817E-19D9D3402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9C63-9C34-4071-A58B-650A58C86CD1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85D0-F202-4C66-817E-19D9D3402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3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9C63-9C34-4071-A58B-650A58C86CD1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85D0-F202-4C66-817E-19D9D3402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80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9C63-9C34-4071-A58B-650A58C86CD1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85D0-F202-4C66-817E-19D9D3402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702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9C63-9C34-4071-A58B-650A58C86CD1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85D0-F202-4C66-817E-19D9D3402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36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9C63-9C34-4071-A58B-650A58C86CD1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85D0-F202-4C66-817E-19D9D3402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76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9C63-9C34-4071-A58B-650A58C86CD1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85D0-F202-4C66-817E-19D9D3402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88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9C63-9C34-4071-A58B-650A58C86CD1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85D0-F202-4C66-817E-19D9D3402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875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89C63-9C34-4071-A58B-650A58C86CD1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F85D0-F202-4C66-817E-19D9D3402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38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-consult.ru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elo@cs-consult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2.jp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jp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image" Target="../media/image31.emf"/><Relationship Id="rId18" Type="http://schemas.openxmlformats.org/officeDocument/2006/relationships/image" Target="../media/image3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12" Type="http://schemas.openxmlformats.org/officeDocument/2006/relationships/image" Target="../media/image30.emf"/><Relationship Id="rId17" Type="http://schemas.openxmlformats.org/officeDocument/2006/relationships/image" Target="../media/image35.svg"/><Relationship Id="rId2" Type="http://schemas.openxmlformats.org/officeDocument/2006/relationships/image" Target="../media/image2.jp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11" Type="http://schemas.openxmlformats.org/officeDocument/2006/relationships/image" Target="../media/image29.emf"/><Relationship Id="rId5" Type="http://schemas.openxmlformats.org/officeDocument/2006/relationships/image" Target="../media/image23.svg"/><Relationship Id="rId15" Type="http://schemas.openxmlformats.org/officeDocument/2006/relationships/image" Target="../media/image33.emf"/><Relationship Id="rId10" Type="http://schemas.openxmlformats.org/officeDocument/2006/relationships/image" Target="../media/image28.emf"/><Relationship Id="rId4" Type="http://schemas.openxmlformats.org/officeDocument/2006/relationships/image" Target="../media/image22.png"/><Relationship Id="rId9" Type="http://schemas.openxmlformats.org/officeDocument/2006/relationships/image" Target="../media/image27.emf"/><Relationship Id="rId14" Type="http://schemas.openxmlformats.org/officeDocument/2006/relationships/image" Target="../media/image3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04864"/>
            <a:ext cx="8892480" cy="1512168"/>
          </a:xfrm>
        </p:spPr>
        <p:txBody>
          <a:bodyPr>
            <a:normAutofit fontScale="90000"/>
          </a:bodyPr>
          <a:lstStyle/>
          <a:p>
            <a:br>
              <a:rPr lang="ru-RU" sz="3200" i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dirty="0"/>
              <a:t>Автоматизация процессов подготовки к торгам и согласования договоров на примере Горнолыжного комплекса «Манжерок»</a:t>
            </a:r>
            <a:br>
              <a:rPr lang="ru-RU" sz="3600" b="1" dirty="0"/>
            </a:br>
            <a:endParaRPr lang="ru-RU" sz="32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DDA6C1-7E1C-4592-A407-7932BDBA1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71800" y="4653136"/>
            <a:ext cx="3065879" cy="6480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A5DC2F-AC4D-4192-800A-0F02010D20BF}"/>
              </a:ext>
            </a:extLst>
          </p:cNvPr>
          <p:cNvSpPr txBox="1"/>
          <p:nvPr/>
        </p:nvSpPr>
        <p:spPr>
          <a:xfrm>
            <a:off x="2913300" y="6205016"/>
            <a:ext cx="3065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Барнаул, 19 сентября 2019.</a:t>
            </a:r>
          </a:p>
        </p:txBody>
      </p:sp>
    </p:spTree>
    <p:extLst>
      <p:ext uri="{BB962C8B-B14F-4D97-AF65-F5344CB8AC3E}">
        <p14:creationId xmlns:p14="http://schemas.microsoft.com/office/powerpoint/2010/main" val="153162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9477"/>
            <a:ext cx="8435280" cy="70609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360" y="1124744"/>
            <a:ext cx="8435280" cy="5256584"/>
          </a:xfrm>
        </p:spPr>
        <p:txBody>
          <a:bodyPr>
            <a:noAutofit/>
          </a:bodyPr>
          <a:lstStyle/>
          <a:p>
            <a:pPr algn="just">
              <a:buFont typeface="+mj-lt"/>
              <a:buAutoNum type="arabicPeriod"/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Срок реализации первого этапа –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2 месяца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Срок реализации второго этапа –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2,5 месяца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Использованные продукты компании «ЭОС»: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СЭД «ДЕЛО», подсистема  «ДЕЛО-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</a:rPr>
              <a:t>WEB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», подсистема «Управление процессами», опция «Сканирование»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Дополнительные разработки «КС-Консалтинг»: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Приложение «Мониторинг документов»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Индивидуальные разработки:  </a:t>
            </a:r>
          </a:p>
          <a:p>
            <a:pPr lvl="1" algn="just"/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набор модулей реализующих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автоматизированные бизнес-процессы «Заключение договоров до 100 тыс.», «Закупка у единственного источника», «Запрос предложений»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;</a:t>
            </a:r>
          </a:p>
          <a:p>
            <a:pPr lvl="1" algn="just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плагины автоматического формирования текстов типовых документов по шаблонам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(служебная записка на закупку и шесть типовых форм договоров).</a:t>
            </a:r>
          </a:p>
          <a:p>
            <a:pPr algn="just">
              <a:buFont typeface="+mj-lt"/>
              <a:buAutoNum type="arabicPeriod"/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В различной степени вовлеченности СЭД охватывает порядка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40 участников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По оценкам заказчика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сроки согласования договоров сократились на порядок – с 1-5 дней до нескольких часов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Минимизированы ошибки и накладки, связанные с человеческим фактором.</a:t>
            </a:r>
          </a:p>
          <a:p>
            <a:pPr algn="just">
              <a:buFont typeface="+mj-lt"/>
              <a:buAutoNum type="arabicPeriod"/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Возможность подготовки документов закупок в режиме автоматизированного бизнес-процесса ускорило процедуру приобретения ТМЦ и услуг, сняв проблему долгих процедур по подготовке закупок, обусловленных требованиями 223 ФЗ. </a:t>
            </a:r>
            <a:endParaRPr lang="en-US" sz="1600">
              <a:solidFill>
                <a:schemeClr val="accent4">
                  <a:lumMod val="50000"/>
                </a:schemeClr>
              </a:solidFill>
            </a:endParaRPr>
          </a:p>
          <a:p>
            <a:pPr algn="just">
              <a:buFont typeface="+mj-lt"/>
              <a:buAutoNum type="arabicPeriod"/>
            </a:pPr>
            <a:r>
              <a:rPr lang="ru-RU" sz="1600">
                <a:solidFill>
                  <a:schemeClr val="accent4">
                    <a:lumMod val="50000"/>
                  </a:schemeClr>
                </a:solidFill>
              </a:rPr>
              <a:t>Приведенная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стоимость ПО и услуг – порядка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16 000 руб.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на одного участника СЭД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algn="just">
              <a:buFont typeface="+mj-lt"/>
              <a:buAutoNum type="arabicPeriod"/>
            </a:pP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32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492896"/>
            <a:ext cx="7416824" cy="23762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Компания «КС– Консалтинг»</a:t>
            </a:r>
          </a:p>
          <a:p>
            <a:pPr marL="0" indent="0" algn="ctr">
              <a:buNone/>
            </a:pPr>
            <a:r>
              <a:rPr lang="en-US" sz="2000" b="1" u="sng" dirty="0">
                <a:solidFill>
                  <a:schemeClr val="accent4">
                    <a:lumMod val="50000"/>
                  </a:schemeClr>
                </a:solidFill>
                <a:hlinkClick r:id="rId3"/>
              </a:rPr>
              <a:t>WWW.CS-CONSULT.RU</a:t>
            </a:r>
            <a:endParaRPr lang="ru-RU" sz="2000" b="1" u="sng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8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656043 г. Барнаул, пр. Социалистический 28, 2 этаж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Тел. (3852) 290-371, 604-990</a:t>
            </a:r>
          </a:p>
          <a:p>
            <a:pPr marL="0" indent="0" algn="ctr">
              <a:buNone/>
            </a:pPr>
            <a:r>
              <a:rPr lang="en-US" sz="2000" b="1" kern="0" dirty="0">
                <a:solidFill>
                  <a:schemeClr val="accent4">
                    <a:lumMod val="50000"/>
                  </a:schemeClr>
                </a:solidFill>
                <a:cs typeface="Arial" charset="0"/>
                <a:hlinkClick r:id="rId4"/>
              </a:rPr>
              <a:t>delo@cs-consult.ru</a:t>
            </a:r>
            <a:endParaRPr lang="en-US" sz="2000" b="1" kern="0" dirty="0">
              <a:solidFill>
                <a:schemeClr val="accent4">
                  <a:lumMod val="50000"/>
                </a:schemeClr>
              </a:solidFill>
              <a:cs typeface="Arial" charset="0"/>
            </a:endParaRPr>
          </a:p>
          <a:p>
            <a:pPr marL="0" indent="0" algn="ctr">
              <a:buNone/>
            </a:pPr>
            <a:endParaRPr lang="en-US" b="1" u="sng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92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1011"/>
            <a:ext cx="8435280" cy="70609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заказчике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360" y="1124744"/>
            <a:ext cx="8435280" cy="511256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</a:rPr>
              <a:t>Горнолыжный комплекс «Манжерок»: </a:t>
            </a:r>
            <a:endParaRPr lang="en-US" sz="18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just">
              <a:buFont typeface="+mj-lt"/>
              <a:buAutoNum type="arabicPeriod"/>
            </a:pPr>
            <a:r>
              <a:rPr lang="ru-RU" sz="1600" dirty="0"/>
              <a:t>Инвестиционный проект развития Всесезонного курорта «Манжерок» является одним из крупнейших проектов в области туризма и рекреации на территории России.</a:t>
            </a:r>
            <a:endParaRPr lang="ru-RU" sz="10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just">
              <a:buFont typeface="+mj-lt"/>
              <a:buAutoNum type="arabicPeriod"/>
            </a:pPr>
            <a:r>
              <a:rPr lang="ru-RU" sz="1600" dirty="0"/>
              <a:t>По данным инвестиционного портала Республики Алтай инвестиции в проект оцениваются более чем в 2,6 млрд рублей проект осуществляется по в форме Государственно-частного партнерства, совместно с ПАО «Сбербанк».</a:t>
            </a:r>
          </a:p>
          <a:p>
            <a:pPr algn="just">
              <a:buFont typeface="+mj-lt"/>
              <a:buAutoNum type="arabicPeriod"/>
            </a:pPr>
            <a:r>
              <a:rPr lang="ru-RU" sz="1600" dirty="0"/>
              <a:t>Действующая на курорте канатно-кресельная дорога протяженностью около 2300 м — самая длинная в Сибири.</a:t>
            </a:r>
          </a:p>
          <a:p>
            <a:pPr algn="just">
              <a:buFont typeface="+mj-lt"/>
              <a:buAutoNum type="arabicPeriod"/>
            </a:pPr>
            <a:r>
              <a:rPr lang="ru-RU" sz="1600" dirty="0"/>
              <a:t>Да и просто очень красивое и любимое многими место.</a:t>
            </a:r>
          </a:p>
        </p:txBody>
      </p:sp>
      <p:pic>
        <p:nvPicPr>
          <p:cNvPr id="9" name="Рисунок 8" descr="Изображение выглядит как внешний, небо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3F41CF68-EA9E-4903-870F-FC586EAA7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" y="3847584"/>
            <a:ext cx="5129374" cy="301041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2D5FDB9-38E0-4E04-ACDA-4112049F41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79" y="3847584"/>
            <a:ext cx="4013888" cy="3010416"/>
          </a:xfrm>
          <a:prstGeom prst="rect">
            <a:avLst/>
          </a:prstGeom>
        </p:spPr>
      </p:pic>
      <p:pic>
        <p:nvPicPr>
          <p:cNvPr id="7" name="Рисунок 6" descr="Изображение выглядит как дерево, внешний, гор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FC031E18-BBDB-452E-9F4C-E1691E8E3A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847584"/>
            <a:ext cx="4013888" cy="301041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117E862-A43E-4467-BA5A-2043D3DD05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04" y="3847584"/>
            <a:ext cx="4841596" cy="30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6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35280" cy="70609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все было устроено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02910"/>
            <a:ext cx="8435280" cy="503440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</a:rPr>
              <a:t>Деятельность курорта так или иначе связана с большим потоком документов, будь то входящая корреспонденция, внутренние документы или же закупочная документация и договоры с контрагентами. </a:t>
            </a:r>
          </a:p>
          <a:p>
            <a:pPr algn="just">
              <a:buFont typeface="+mj-lt"/>
              <a:buAutoNum type="arabicPeriod"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Все документы горнолыжного комплекса «Манжерок» регистрировались в бумажных журналах.</a:t>
            </a:r>
          </a:p>
          <a:p>
            <a:pPr algn="just">
              <a:buFont typeface="+mj-lt"/>
              <a:buAutoNum type="arabicPeriod"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Контроль за исполнением документов осуществлялся секретарем в «ручном режиме».</a:t>
            </a:r>
          </a:p>
          <a:p>
            <a:pPr algn="just">
              <a:buFont typeface="+mj-lt"/>
              <a:buAutoNum type="arabicPeriod"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Все процессы подготовки и согласования документации для размещения закупки по 223 ФЗ были описаны регламентами, но производилась в «ручном виде».</a:t>
            </a:r>
          </a:p>
          <a:p>
            <a:pPr algn="just">
              <a:buFont typeface="+mj-lt"/>
              <a:buAutoNum type="arabicPeriod"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Процедуры оформления и согласования договоров регламентированы, но производились полностью в «бумажном виде».</a:t>
            </a:r>
          </a:p>
          <a:p>
            <a:pPr algn="just">
              <a:buFont typeface="+mj-lt"/>
              <a:buAutoNum type="arabicPeriod"/>
            </a:pP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  <a:p>
            <a:pPr algn="just">
              <a:buFont typeface="+mj-lt"/>
              <a:buAutoNum type="arabicPeriod"/>
            </a:pP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7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9477"/>
            <a:ext cx="8435280" cy="70609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хотел реализовать заказчик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02910"/>
            <a:ext cx="8435280" cy="511256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</a:rPr>
              <a:t>С очередным витком развития курорта, в 2018 году руководством было принято решение о внедрении системы автоматизации документооборота и бизнес-процессов. Внедрение должно было решить следующие задачи: </a:t>
            </a:r>
          </a:p>
          <a:p>
            <a:pPr algn="just">
              <a:buFont typeface="+mj-lt"/>
              <a:buAutoNum type="arabicPeriod"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Регистрация всех документов в СЭД с хранением электронных образов документов.</a:t>
            </a:r>
          </a:p>
          <a:p>
            <a:pPr algn="just">
              <a:buFont typeface="+mj-lt"/>
              <a:buAutoNum type="arabicPeriod"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Автоматизация управления заданиями и поручениями.</a:t>
            </a:r>
          </a:p>
          <a:p>
            <a:pPr algn="just">
              <a:buFont typeface="+mj-lt"/>
              <a:buAutoNum type="arabicPeriod"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Контроль исполнения поручений и документов.</a:t>
            </a:r>
          </a:p>
          <a:p>
            <a:pPr algn="just">
              <a:buFont typeface="+mj-lt"/>
              <a:buAutoNum type="arabicPeriod"/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Основная цель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– автоматизация процесса закупок и договорной работы:</a:t>
            </a:r>
          </a:p>
          <a:p>
            <a:pPr lvl="1" algn="just"/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Закупочная кампания от создания и согласования заявки на закупку до формирования и согласования пакета документов закупки как внутри компании, так и с представителями акционера (г. Москва).</a:t>
            </a:r>
          </a:p>
          <a:p>
            <a:pPr lvl="1" algn="just"/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Контроль и напоминания по срокам публикации закупки.</a:t>
            </a:r>
          </a:p>
          <a:p>
            <a:pPr lvl="1" algn="just"/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Возможность создания типовых договоров в системе по шаблонам. </a:t>
            </a:r>
          </a:p>
          <a:p>
            <a:pPr lvl="1" algn="just"/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Контроль исполнения договорных обязательств и своевременного оформления актов.</a:t>
            </a:r>
          </a:p>
          <a:p>
            <a:pPr lvl="1" algn="just"/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Сбор статистики заключения и исполнения договоров.</a:t>
            </a:r>
          </a:p>
          <a:p>
            <a:pPr lvl="1" algn="just"/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Интеграция с 1С в части сведений об оплатах по договорам.</a:t>
            </a:r>
          </a:p>
          <a:p>
            <a:pPr lvl="2" algn="just"/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57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260648"/>
            <a:ext cx="8435280" cy="70609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 реализации проекта: обследование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02910"/>
            <a:ext cx="8435280" cy="511256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</a:rPr>
              <a:t>Первое, что предстояло выполнить – провести полное обследование процессов работы с документами, предложить реализацию на базе системы «ДЕЛО», составить перечень и детальное описание бизнес-процессов для реализации в подсистеме «Управление процессами», разработать и согласовать этапы выполнения работ. 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just">
              <a:buFont typeface="+mj-lt"/>
              <a:buAutoNum type="arabicPeriod"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Изучить регламенты, принципы взаимодействия сотрудников, потоки документов.</a:t>
            </a:r>
          </a:p>
          <a:p>
            <a:pPr algn="just">
              <a:buFont typeface="+mj-lt"/>
              <a:buAutoNum type="arabicPeriod"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Проработать и согласовать технологию работы с документами в СЭД…</a:t>
            </a:r>
          </a:p>
          <a:p>
            <a:pPr algn="just">
              <a:buFont typeface="+mj-lt"/>
              <a:buAutoNum type="arabicPeriod"/>
            </a:pP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AE9741D-F38A-42C2-A00F-8BB6F0EE60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17" y="2716268"/>
            <a:ext cx="7083895" cy="398635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кст, доска&#10;&#10;Автоматически созданное описание">
            <a:extLst>
              <a:ext uri="{FF2B5EF4-FFF2-40B4-BE49-F238E27FC236}">
                <a16:creationId xmlns:a16="http://schemas.microsoft.com/office/drawing/2014/main" id="{09A2ED78-FF4C-4C16-B3E7-367A8BADC3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49" y="2566350"/>
            <a:ext cx="7362572" cy="414297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9CE932D-5577-4662-9E78-237167435C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14" y="2462393"/>
            <a:ext cx="7484689" cy="421169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0C3C9CD-937E-457C-B7D2-B89ACDF2DA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79" y="2513101"/>
            <a:ext cx="7530144" cy="422108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881F30A-9ABE-4638-8702-7210CCC1A3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10" y="1260107"/>
            <a:ext cx="7544954" cy="553099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B6E2D0-EDBC-4475-BA66-9D0BF66E150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2"/>
          <a:stretch/>
        </p:blipFill>
        <p:spPr>
          <a:xfrm>
            <a:off x="1386613" y="2114169"/>
            <a:ext cx="5159667" cy="4702569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5951C60-FA1F-4929-82EF-A922DA8D89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139" y="1753335"/>
            <a:ext cx="4982944" cy="4920748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FF6A8384-715C-40D7-8668-498025D928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022" y="1778975"/>
            <a:ext cx="4985896" cy="4923650"/>
          </a:xfrm>
          <a:prstGeom prst="rect">
            <a:avLst/>
          </a:prstGeom>
        </p:spPr>
      </p:pic>
      <p:pic>
        <p:nvPicPr>
          <p:cNvPr id="8" name="Дело_процессы">
            <a:hlinkClick r:id="" action="ppaction://media"/>
            <a:extLst>
              <a:ext uri="{FF2B5EF4-FFF2-40B4-BE49-F238E27FC236}">
                <a16:creationId xmlns:a16="http://schemas.microsoft.com/office/drawing/2014/main" id="{A55049F6-2865-42E7-9E1E-8A68F73D958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4"/>
          <a:srcRect/>
          <a:stretch/>
        </p:blipFill>
        <p:spPr>
          <a:xfrm>
            <a:off x="0" y="1638229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6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61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9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35280" cy="70609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реализации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02910"/>
            <a:ext cx="8640960" cy="5322434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+mj-lt"/>
              <a:buAutoNum type="arabicPeriod"/>
            </a:pPr>
            <a:r>
              <a:rPr lang="ru-RU" sz="7200" b="1" dirty="0">
                <a:solidFill>
                  <a:schemeClr val="accent4">
                    <a:lumMod val="50000"/>
                  </a:schemeClr>
                </a:solidFill>
              </a:rPr>
              <a:t>Первый этап – стандартный функционал и базовые процессы</a:t>
            </a:r>
          </a:p>
          <a:p>
            <a:pPr lvl="1" algn="just">
              <a:buFont typeface="+mj-lt"/>
              <a:buAutoNum type="arabicPeriod"/>
            </a:pPr>
            <a:r>
              <a:rPr lang="ru-RU" sz="7200" dirty="0">
                <a:solidFill>
                  <a:schemeClr val="accent4">
                    <a:lumMod val="50000"/>
                  </a:schemeClr>
                </a:solidFill>
              </a:rPr>
              <a:t>Установка СЭД «ДЕЛО», настройка, обучение пользователей.</a:t>
            </a:r>
            <a:endParaRPr lang="en-US" sz="7200" dirty="0">
              <a:solidFill>
                <a:schemeClr val="accent4">
                  <a:lumMod val="50000"/>
                </a:schemeClr>
              </a:solidFill>
            </a:endParaRPr>
          </a:p>
          <a:p>
            <a:pPr lvl="1" algn="just">
              <a:buFont typeface="+mj-lt"/>
              <a:buAutoNum type="arabicPeriod"/>
            </a:pPr>
            <a:r>
              <a:rPr lang="ru-RU" sz="7200" dirty="0">
                <a:solidFill>
                  <a:schemeClr val="accent4">
                    <a:lumMod val="50000"/>
                  </a:schemeClr>
                </a:solidFill>
              </a:rPr>
              <a:t>Регистрация входящих, исходящих и внутренних документов. </a:t>
            </a:r>
          </a:p>
          <a:p>
            <a:pPr lvl="1" algn="just">
              <a:buFont typeface="+mj-lt"/>
              <a:buAutoNum type="arabicPeriod"/>
            </a:pPr>
            <a:r>
              <a:rPr lang="ru-RU" sz="7200" dirty="0">
                <a:solidFill>
                  <a:schemeClr val="accent4">
                    <a:lumMod val="50000"/>
                  </a:schemeClr>
                </a:solidFill>
              </a:rPr>
              <a:t>Работа с поручениями и контроль исполнения. </a:t>
            </a:r>
          </a:p>
          <a:p>
            <a:pPr lvl="1" algn="just">
              <a:buFont typeface="+mj-lt"/>
              <a:buAutoNum type="arabicPeriod"/>
            </a:pPr>
            <a:r>
              <a:rPr lang="ru-RU" sz="7200" dirty="0">
                <a:solidFill>
                  <a:schemeClr val="accent4">
                    <a:lumMod val="50000"/>
                  </a:schemeClr>
                </a:solidFill>
              </a:rPr>
              <a:t>Работа с внутренними документами: заявки на транспорт, заявки на проверку контрагентов, служебные записки и переписки. </a:t>
            </a:r>
          </a:p>
          <a:p>
            <a:pPr lvl="1" algn="just">
              <a:buFont typeface="+mj-lt"/>
              <a:buAutoNum type="arabicPeriod"/>
            </a:pPr>
            <a:r>
              <a:rPr lang="ru-RU" sz="7200" dirty="0">
                <a:solidFill>
                  <a:schemeClr val="accent4">
                    <a:lumMod val="50000"/>
                  </a:schemeClr>
                </a:solidFill>
              </a:rPr>
              <a:t>Автоматизация работы с распорядительными документами и приказами. </a:t>
            </a:r>
          </a:p>
          <a:p>
            <a:pPr algn="just">
              <a:buFont typeface="+mj-lt"/>
              <a:buAutoNum type="arabicPeriod"/>
            </a:pPr>
            <a:r>
              <a:rPr lang="ru-RU" sz="7200" b="1" dirty="0">
                <a:solidFill>
                  <a:schemeClr val="accent4">
                    <a:lumMod val="50000"/>
                  </a:schemeClr>
                </a:solidFill>
              </a:rPr>
              <a:t>Второй этап – автоматизация бизнес-процессов закупочной кампании и заключения договоров с применением опции «Управление процессами» для СЭД «ДЕЛО».</a:t>
            </a:r>
          </a:p>
          <a:p>
            <a:pPr lvl="1" algn="just">
              <a:buFont typeface="+mj-lt"/>
              <a:buAutoNum type="arabicPeriod"/>
            </a:pPr>
            <a:r>
              <a:rPr lang="ru-RU" sz="7200" dirty="0">
                <a:solidFill>
                  <a:schemeClr val="accent4">
                    <a:lumMod val="50000"/>
                  </a:schemeClr>
                </a:solidFill>
              </a:rPr>
              <a:t>Описание бизнес-процессов, разработка и согласование технического задания.</a:t>
            </a:r>
          </a:p>
          <a:p>
            <a:pPr lvl="1" algn="just">
              <a:buFont typeface="+mj-lt"/>
              <a:buAutoNum type="arabicPeriod"/>
            </a:pPr>
            <a:r>
              <a:rPr lang="ru-RU" sz="7200" dirty="0">
                <a:solidFill>
                  <a:schemeClr val="accent4">
                    <a:lumMod val="50000"/>
                  </a:schemeClr>
                </a:solidFill>
              </a:rPr>
              <a:t>Разработка </a:t>
            </a:r>
            <a:r>
              <a:rPr lang="ru-RU" sz="7200" b="1" dirty="0">
                <a:solidFill>
                  <a:schemeClr val="accent4">
                    <a:lumMod val="50000"/>
                  </a:schemeClr>
                </a:solidFill>
              </a:rPr>
              <a:t>плагинов для формирования документов по шаблону</a:t>
            </a:r>
            <a:r>
              <a:rPr lang="ru-RU" sz="7200" dirty="0">
                <a:solidFill>
                  <a:schemeClr val="accent4">
                    <a:lumMod val="50000"/>
                  </a:schemeClr>
                </a:solidFill>
              </a:rPr>
              <a:t>: договор проживания, аренды и прочие договоры по основной деятельности, формирование служебной записки на закупку.</a:t>
            </a:r>
          </a:p>
          <a:p>
            <a:pPr lvl="1" algn="just">
              <a:buFont typeface="+mj-lt"/>
              <a:buAutoNum type="arabicPeriod"/>
            </a:pPr>
            <a:r>
              <a:rPr lang="ru-RU" sz="7200" dirty="0">
                <a:solidFill>
                  <a:schemeClr val="accent4">
                    <a:lumMod val="50000"/>
                  </a:schemeClr>
                </a:solidFill>
              </a:rPr>
              <a:t>Разработка плагинов специальных действий: отметка поступления оплаты по договору, создание</a:t>
            </a:r>
            <a:r>
              <a:rPr lang="en-US" sz="7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7200" dirty="0">
                <a:solidFill>
                  <a:schemeClr val="accent4">
                    <a:lumMod val="50000"/>
                  </a:schemeClr>
                </a:solidFill>
              </a:rPr>
              <a:t>карточки протокола на основе служебных записок.</a:t>
            </a:r>
          </a:p>
          <a:p>
            <a:pPr lvl="1" algn="just">
              <a:buFont typeface="+mj-lt"/>
              <a:buAutoNum type="arabicPeriod"/>
            </a:pPr>
            <a:r>
              <a:rPr lang="ru-RU" sz="7200" dirty="0">
                <a:solidFill>
                  <a:schemeClr val="accent4">
                    <a:lumMod val="50000"/>
                  </a:schemeClr>
                </a:solidFill>
              </a:rPr>
              <a:t>Разработка модулей, реализующих работу бизнес-процессов: </a:t>
            </a:r>
            <a:r>
              <a:rPr lang="ru-RU" sz="7200" b="1" dirty="0">
                <a:solidFill>
                  <a:schemeClr val="accent4">
                    <a:lumMod val="50000"/>
                  </a:schemeClr>
                </a:solidFill>
              </a:rPr>
              <a:t>«Заключение договоров до 100 тыс.», «Закупка у единственного источника», «Запрос предложений»</a:t>
            </a:r>
            <a:r>
              <a:rPr lang="ru-RU" sz="72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lvl="1" algn="just">
              <a:buFont typeface="+mj-lt"/>
              <a:buAutoNum type="arabicPeriod"/>
            </a:pPr>
            <a:r>
              <a:rPr lang="ru-RU" sz="7200" dirty="0">
                <a:solidFill>
                  <a:schemeClr val="accent4">
                    <a:lumMod val="50000"/>
                  </a:schemeClr>
                </a:solidFill>
              </a:rPr>
              <a:t>Установка и настройка модулей бизнес-процессов, запуск в эксплуатацию.</a:t>
            </a:r>
          </a:p>
          <a:p>
            <a:pPr algn="just">
              <a:buFont typeface="+mj-lt"/>
              <a:buAutoNum type="arabicPeriod"/>
            </a:pP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11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856848" cy="70609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это работает – инициация закупки более 100 тысяч рублей.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CD7F7F1-43EC-414C-A4E4-F3DE8106B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/>
              <a:t>Инициатор создает в СЭД карточку служебной записки.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Файл текста служебной записки формируется на основе принятого шаблона.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Служебная записка направляется на визирование и утверждение.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Служебные записки, которые не были завизированы/утверждены – остаются без движения.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Утвержденные служебные записки рассматриваются на очередной закупочной комиссии.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…..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Далее посмотрим в целом на процесс подготовки закупки более 100 тыс. рублей….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7224F8-D5C5-4493-B6A4-82F5BB15E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40973"/>
            <a:ext cx="7854414" cy="581702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60A37E-00F5-4C09-86CD-0DDC6C4805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1" y="1058898"/>
            <a:ext cx="7855926" cy="57991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86FCBF-9DBB-4F8C-969F-7AA4F4FF20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20" y="1040973"/>
            <a:ext cx="7843574" cy="579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2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381E211-2F93-4493-9853-731E8BE58DE0}"/>
              </a:ext>
            </a:extLst>
          </p:cNvPr>
          <p:cNvGrpSpPr/>
          <p:nvPr/>
        </p:nvGrpSpPr>
        <p:grpSpPr>
          <a:xfrm>
            <a:off x="459756" y="4249102"/>
            <a:ext cx="455529" cy="455856"/>
            <a:chOff x="323528" y="4450128"/>
            <a:chExt cx="455529" cy="455856"/>
          </a:xfrm>
        </p:grpSpPr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id="{8B831DF0-5834-493C-B6D7-4EC49F840B32}"/>
                </a:ext>
              </a:extLst>
            </p:cNvPr>
            <p:cNvGrpSpPr/>
            <p:nvPr/>
          </p:nvGrpSpPr>
          <p:grpSpPr>
            <a:xfrm>
              <a:off x="323528" y="4450128"/>
              <a:ext cx="288032" cy="342618"/>
              <a:chOff x="323528" y="4160526"/>
              <a:chExt cx="288032" cy="342618"/>
            </a:xfrm>
          </p:grpSpPr>
          <p:pic>
            <p:nvPicPr>
              <p:cNvPr id="31" name="Объект 4">
                <a:extLst>
                  <a:ext uri="{FF2B5EF4-FFF2-40B4-BE49-F238E27FC236}">
                    <a16:creationId xmlns:a16="http://schemas.microsoft.com/office/drawing/2014/main" id="{B334AC40-96E3-4E4F-A671-873F058E6C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3528" y="4160526"/>
                <a:ext cx="288032" cy="342618"/>
              </a:xfrm>
              <a:prstGeom prst="rect">
                <a:avLst/>
              </a:prstGeom>
            </p:spPr>
          </p:pic>
          <p:pic>
            <p:nvPicPr>
              <p:cNvPr id="42" name="Рисунок 41" descr="Галочка">
                <a:extLst>
                  <a:ext uri="{FF2B5EF4-FFF2-40B4-BE49-F238E27FC236}">
                    <a16:creationId xmlns:a16="http://schemas.microsoft.com/office/drawing/2014/main" id="{8DB4BDB2-E7D0-4612-956A-BD398C1327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05285" y="4230460"/>
                <a:ext cx="148406" cy="203286"/>
              </a:xfrm>
              <a:prstGeom prst="rect">
                <a:avLst/>
              </a:prstGeom>
            </p:spPr>
          </p:pic>
        </p:grpSp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id="{6E80AEBF-89D6-4D98-A9B3-61620F9C3973}"/>
                </a:ext>
              </a:extLst>
            </p:cNvPr>
            <p:cNvGrpSpPr/>
            <p:nvPr/>
          </p:nvGrpSpPr>
          <p:grpSpPr>
            <a:xfrm>
              <a:off x="491025" y="4563366"/>
              <a:ext cx="288032" cy="342618"/>
              <a:chOff x="323528" y="4160526"/>
              <a:chExt cx="288032" cy="342618"/>
            </a:xfrm>
          </p:grpSpPr>
          <p:pic>
            <p:nvPicPr>
              <p:cNvPr id="46" name="Объект 4">
                <a:extLst>
                  <a:ext uri="{FF2B5EF4-FFF2-40B4-BE49-F238E27FC236}">
                    <a16:creationId xmlns:a16="http://schemas.microsoft.com/office/drawing/2014/main" id="{8643EC38-B770-4EA0-AE33-958CB047E4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3528" y="4160526"/>
                <a:ext cx="288032" cy="342618"/>
              </a:xfrm>
              <a:prstGeom prst="rect">
                <a:avLst/>
              </a:prstGeom>
            </p:spPr>
          </p:pic>
          <p:pic>
            <p:nvPicPr>
              <p:cNvPr id="47" name="Рисунок 46" descr="Галочка">
                <a:extLst>
                  <a:ext uri="{FF2B5EF4-FFF2-40B4-BE49-F238E27FC236}">
                    <a16:creationId xmlns:a16="http://schemas.microsoft.com/office/drawing/2014/main" id="{1426643F-6804-4152-9572-1B82FB5FD5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05285" y="4230460"/>
                <a:ext cx="148406" cy="203286"/>
              </a:xfrm>
              <a:prstGeom prst="rect">
                <a:avLst/>
              </a:prstGeom>
            </p:spPr>
          </p:pic>
        </p:grpSp>
      </p:grpSp>
      <p:sp>
        <p:nvSpPr>
          <p:cNvPr id="125" name="Прямоугольник: скругленные углы 124">
            <a:extLst>
              <a:ext uri="{FF2B5EF4-FFF2-40B4-BE49-F238E27FC236}">
                <a16:creationId xmlns:a16="http://schemas.microsoft.com/office/drawing/2014/main" id="{DA937F19-F3B1-453A-ADF6-A2B7BB73D72F}"/>
              </a:ext>
            </a:extLst>
          </p:cNvPr>
          <p:cNvSpPr/>
          <p:nvPr/>
        </p:nvSpPr>
        <p:spPr>
          <a:xfrm>
            <a:off x="7607243" y="2340413"/>
            <a:ext cx="1498480" cy="188067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902" y="209665"/>
            <a:ext cx="8435280" cy="70609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закупки в СЭД ДЕЛО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B4EFBF5-476B-439E-ABEA-AF84B4E2CA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653" y="1740307"/>
            <a:ext cx="288032" cy="34261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940D3A-5459-4E02-91A0-B7636E9415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1202910"/>
            <a:ext cx="678300" cy="6521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0F98A82-ACF4-4275-99FC-7127E5D3703E}"/>
              </a:ext>
            </a:extLst>
          </p:cNvPr>
          <p:cNvSpPr txBox="1"/>
          <p:nvPr/>
        </p:nvSpPr>
        <p:spPr>
          <a:xfrm>
            <a:off x="738078" y="999465"/>
            <a:ext cx="12978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Инициатор закупки</a:t>
            </a:r>
          </a:p>
        </p:txBody>
      </p:sp>
      <p:pic>
        <p:nvPicPr>
          <p:cNvPr id="15" name="Объект 4">
            <a:extLst>
              <a:ext uri="{FF2B5EF4-FFF2-40B4-BE49-F238E27FC236}">
                <a16:creationId xmlns:a16="http://schemas.microsoft.com/office/drawing/2014/main" id="{872F026E-9A9B-4B99-AA5E-4CBBED09A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473" y="1747838"/>
            <a:ext cx="288032" cy="34261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7BB8528-FE85-40AD-8FC8-CC9F47D6EE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8596" y="1182119"/>
            <a:ext cx="678300" cy="652133"/>
          </a:xfrm>
          <a:prstGeom prst="rect">
            <a:avLst/>
          </a:prstGeom>
        </p:spPr>
      </p:pic>
      <p:pic>
        <p:nvPicPr>
          <p:cNvPr id="17" name="Объект 4">
            <a:extLst>
              <a:ext uri="{FF2B5EF4-FFF2-40B4-BE49-F238E27FC236}">
                <a16:creationId xmlns:a16="http://schemas.microsoft.com/office/drawing/2014/main" id="{20257A37-5CF2-4FAD-B194-963135771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157" y="1747838"/>
            <a:ext cx="288032" cy="34261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226FA3A-D109-405F-A57D-58D8C6BB57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1959" y="1202910"/>
            <a:ext cx="678300" cy="65213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55B9EC9-3FF9-45F0-94C6-5279DB4B9E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0450" y="2796377"/>
            <a:ext cx="785400" cy="70573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52AE685-EF9A-4D4F-B07F-C808D0A61B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0300" y="4622266"/>
            <a:ext cx="776475" cy="6968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7D75939-1475-4175-846C-27E02D14EA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975" y="2852936"/>
            <a:ext cx="785400" cy="6968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3CC0688-ACA7-4318-87B5-4C02E3C5917D}"/>
              </a:ext>
            </a:extLst>
          </p:cNvPr>
          <p:cNvSpPr txBox="1"/>
          <p:nvPr/>
        </p:nvSpPr>
        <p:spPr>
          <a:xfrm>
            <a:off x="833209" y="2546342"/>
            <a:ext cx="15074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руководители отделов</a:t>
            </a:r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5E27A19F-DC20-434F-B70D-49E091C4790C}"/>
              </a:ext>
            </a:extLst>
          </p:cNvPr>
          <p:cNvGrpSpPr/>
          <p:nvPr/>
        </p:nvGrpSpPr>
        <p:grpSpPr>
          <a:xfrm>
            <a:off x="3615596" y="2647915"/>
            <a:ext cx="288032" cy="342618"/>
            <a:chOff x="3830302" y="1700959"/>
            <a:chExt cx="288032" cy="342618"/>
          </a:xfrm>
        </p:grpSpPr>
        <p:pic>
          <p:nvPicPr>
            <p:cNvPr id="29" name="Объект 4">
              <a:extLst>
                <a:ext uri="{FF2B5EF4-FFF2-40B4-BE49-F238E27FC236}">
                  <a16:creationId xmlns:a16="http://schemas.microsoft.com/office/drawing/2014/main" id="{344764CC-F499-4EBB-836E-8134CBB63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30302" y="1700959"/>
              <a:ext cx="288032" cy="342618"/>
            </a:xfrm>
            <a:prstGeom prst="rect">
              <a:avLst/>
            </a:prstGeom>
          </p:spPr>
        </p:pic>
        <p:sp>
          <p:nvSpPr>
            <p:cNvPr id="27" name="Символ &quot;Запрещено&quot; 26">
              <a:extLst>
                <a:ext uri="{FF2B5EF4-FFF2-40B4-BE49-F238E27FC236}">
                  <a16:creationId xmlns:a16="http://schemas.microsoft.com/office/drawing/2014/main" id="{58470BFA-DE4A-4318-A9FC-8C65EFB262CA}"/>
                </a:ext>
              </a:extLst>
            </p:cNvPr>
            <p:cNvSpPr/>
            <p:nvPr/>
          </p:nvSpPr>
          <p:spPr>
            <a:xfrm>
              <a:off x="3940566" y="1783384"/>
              <a:ext cx="177768" cy="177768"/>
            </a:xfrm>
            <a:prstGeom prst="noSmoking">
              <a:avLst/>
            </a:prstGeom>
            <a:solidFill>
              <a:schemeClr val="accent2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A5EAEEA-BF67-4EC8-9E19-27A50829C4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6301" y="2845278"/>
            <a:ext cx="776475" cy="6968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E71983A-8F25-42C0-B230-80CC84366C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2068" y="4833374"/>
            <a:ext cx="1044225" cy="113453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81A78E7-7251-41FB-9D89-B53EA6C01CDA}"/>
              </a:ext>
            </a:extLst>
          </p:cNvPr>
          <p:cNvSpPr txBox="1"/>
          <p:nvPr/>
        </p:nvSpPr>
        <p:spPr>
          <a:xfrm>
            <a:off x="1205185" y="4513187"/>
            <a:ext cx="17431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Закупочная комиссия</a:t>
            </a:r>
          </a:p>
        </p:txBody>
      </p: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D831D952-2661-40FE-913D-EB72ADD0777D}"/>
              </a:ext>
            </a:extLst>
          </p:cNvPr>
          <p:cNvGrpSpPr/>
          <p:nvPr/>
        </p:nvGrpSpPr>
        <p:grpSpPr>
          <a:xfrm>
            <a:off x="3445215" y="5100182"/>
            <a:ext cx="864096" cy="636152"/>
            <a:chOff x="5603686" y="5162426"/>
            <a:chExt cx="934471" cy="645476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DC3D447F-1A1A-4C21-8659-AA62F87D6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1173446">
              <a:off x="5835179" y="5203764"/>
              <a:ext cx="702978" cy="562800"/>
            </a:xfrm>
            <a:prstGeom prst="rect">
              <a:avLst/>
            </a:prstGeom>
          </p:spPr>
        </p:pic>
        <p:pic>
          <p:nvPicPr>
            <p:cNvPr id="70" name="Объект 4">
              <a:extLst>
                <a:ext uri="{FF2B5EF4-FFF2-40B4-BE49-F238E27FC236}">
                  <a16:creationId xmlns:a16="http://schemas.microsoft.com/office/drawing/2014/main" id="{47918FB8-7A02-4460-8354-23556BC6E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2120" y="5162426"/>
              <a:ext cx="576064" cy="645476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4025213-1C9C-4910-B6E6-1A41DB4E610B}"/>
                </a:ext>
              </a:extLst>
            </p:cNvPr>
            <p:cNvSpPr txBox="1"/>
            <p:nvPr/>
          </p:nvSpPr>
          <p:spPr>
            <a:xfrm>
              <a:off x="5603686" y="5347250"/>
              <a:ext cx="76722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/>
                <a:t>протокол</a:t>
              </a:r>
              <a:endParaRPr lang="ru-RU" sz="400" b="1" dirty="0"/>
            </a:p>
          </p:txBody>
        </p:sp>
      </p:grp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628A147C-7D64-4A13-9DA9-2E59BEED4BB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73828" y="5610134"/>
            <a:ext cx="678300" cy="652133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29485FE-7C4B-4B48-9281-983DA9BEB883}"/>
              </a:ext>
            </a:extLst>
          </p:cNvPr>
          <p:cNvGrpSpPr/>
          <p:nvPr/>
        </p:nvGrpSpPr>
        <p:grpSpPr>
          <a:xfrm>
            <a:off x="5735966" y="5510800"/>
            <a:ext cx="778676" cy="751467"/>
            <a:chOff x="5735966" y="5510800"/>
            <a:chExt cx="778676" cy="751467"/>
          </a:xfrm>
        </p:grpSpPr>
        <p:pic>
          <p:nvPicPr>
            <p:cNvPr id="90" name="Объект 4">
              <a:extLst>
                <a:ext uri="{FF2B5EF4-FFF2-40B4-BE49-F238E27FC236}">
                  <a16:creationId xmlns:a16="http://schemas.microsoft.com/office/drawing/2014/main" id="{5C8D7FCA-C25A-4C13-A1A1-2EF19ADB1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6223" y="5510800"/>
              <a:ext cx="581013" cy="751467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9696C18-E5F1-45F3-8309-963BBF3F321E}"/>
                </a:ext>
              </a:extLst>
            </p:cNvPr>
            <p:cNvSpPr txBox="1"/>
            <p:nvPr/>
          </p:nvSpPr>
          <p:spPr>
            <a:xfrm>
              <a:off x="5735966" y="5644224"/>
              <a:ext cx="7786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/>
                <a:t>проект</a:t>
              </a:r>
              <a:br>
                <a:rPr lang="ru-RU" sz="1000" b="1" dirty="0"/>
              </a:br>
              <a:r>
                <a:rPr lang="ru-RU" sz="1000" b="1" dirty="0"/>
                <a:t>договора</a:t>
              </a:r>
              <a:endParaRPr lang="ru-RU" sz="400" b="1" dirty="0"/>
            </a:p>
          </p:txBody>
        </p:sp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027F2649-9E49-4397-893D-4FF6AA38A5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8474" y="1603619"/>
            <a:ext cx="678300" cy="652133"/>
          </a:xfrm>
          <a:prstGeom prst="rect">
            <a:avLst/>
          </a:prstGeom>
        </p:spPr>
      </p:pic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9DF59F58-4BC3-4DE9-AECF-EC55E76B8642}"/>
              </a:ext>
            </a:extLst>
          </p:cNvPr>
          <p:cNvGrpSpPr/>
          <p:nvPr/>
        </p:nvGrpSpPr>
        <p:grpSpPr>
          <a:xfrm>
            <a:off x="4358119" y="2922106"/>
            <a:ext cx="778676" cy="693872"/>
            <a:chOff x="6866844" y="4546256"/>
            <a:chExt cx="778676" cy="693872"/>
          </a:xfrm>
        </p:grpSpPr>
        <p:pic>
          <p:nvPicPr>
            <p:cNvPr id="104" name="Объект 4">
              <a:extLst>
                <a:ext uri="{FF2B5EF4-FFF2-40B4-BE49-F238E27FC236}">
                  <a16:creationId xmlns:a16="http://schemas.microsoft.com/office/drawing/2014/main" id="{B8367389-1BCB-43E6-90EA-4D407326F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65676" y="4546256"/>
              <a:ext cx="581013" cy="693872"/>
            </a:xfrm>
            <a:prstGeom prst="rect">
              <a:avLst/>
            </a:prstGeom>
          </p:spPr>
        </p:pic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6A650F97-4FA2-48DE-8237-B576638B4335}"/>
                </a:ext>
              </a:extLst>
            </p:cNvPr>
            <p:cNvSpPr txBox="1"/>
            <p:nvPr/>
          </p:nvSpPr>
          <p:spPr>
            <a:xfrm>
              <a:off x="6866844" y="4837626"/>
              <a:ext cx="7786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/>
                <a:t>проект</a:t>
              </a:r>
              <a:br>
                <a:rPr lang="ru-RU" sz="1000" b="1" dirty="0"/>
              </a:br>
              <a:r>
                <a:rPr lang="ru-RU" sz="1000" b="1" dirty="0"/>
                <a:t>договора</a:t>
              </a:r>
              <a:endParaRPr lang="ru-RU" sz="400" b="1" dirty="0"/>
            </a:p>
          </p:txBody>
        </p:sp>
        <p:pic>
          <p:nvPicPr>
            <p:cNvPr id="108" name="Рисунок 107" descr="Галочка">
              <a:extLst>
                <a:ext uri="{FF2B5EF4-FFF2-40B4-BE49-F238E27FC236}">
                  <a16:creationId xmlns:a16="http://schemas.microsoft.com/office/drawing/2014/main" id="{F8A2A653-E043-4905-9430-2F992914D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31930" y="4647573"/>
              <a:ext cx="251018" cy="254470"/>
            </a:xfrm>
            <a:prstGeom prst="rect">
              <a:avLst/>
            </a:prstGeom>
          </p:spPr>
        </p:pic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B4B43F99-0A8D-4E27-BCA6-02732180DFE8}"/>
              </a:ext>
            </a:extLst>
          </p:cNvPr>
          <p:cNvSpPr txBox="1"/>
          <p:nvPr/>
        </p:nvSpPr>
        <p:spPr>
          <a:xfrm>
            <a:off x="7824658" y="1441434"/>
            <a:ext cx="1063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/>
              <a:t>Московская дирекция</a:t>
            </a:r>
          </a:p>
        </p:txBody>
      </p:sp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347A4F50-E233-48C4-A5BC-B912815C708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58611" y="5281555"/>
            <a:ext cx="740775" cy="768267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4AD52591-84C7-4B07-BB54-651E962D7433}"/>
              </a:ext>
            </a:extLst>
          </p:cNvPr>
          <p:cNvGrpSpPr/>
          <p:nvPr/>
        </p:nvGrpSpPr>
        <p:grpSpPr>
          <a:xfrm>
            <a:off x="7856474" y="5044854"/>
            <a:ext cx="995472" cy="761983"/>
            <a:chOff x="7836944" y="5334019"/>
            <a:chExt cx="995472" cy="761983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320A861E-0546-424E-B114-DF48B1BCFE3F}"/>
                </a:ext>
              </a:extLst>
            </p:cNvPr>
            <p:cNvGrpSpPr/>
            <p:nvPr/>
          </p:nvGrpSpPr>
          <p:grpSpPr>
            <a:xfrm>
              <a:off x="7836944" y="5334019"/>
              <a:ext cx="778676" cy="693872"/>
              <a:chOff x="5446846" y="3290738"/>
              <a:chExt cx="778676" cy="693872"/>
            </a:xfrm>
          </p:grpSpPr>
          <p:pic>
            <p:nvPicPr>
              <p:cNvPr id="119" name="Объект 4">
                <a:extLst>
                  <a:ext uri="{FF2B5EF4-FFF2-40B4-BE49-F238E27FC236}">
                    <a16:creationId xmlns:a16="http://schemas.microsoft.com/office/drawing/2014/main" id="{3591BA8F-E988-48FF-BEC5-C6E895BD0E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5678" y="3290738"/>
                <a:ext cx="581013" cy="693872"/>
              </a:xfrm>
              <a:prstGeom prst="rect">
                <a:avLst/>
              </a:prstGeom>
            </p:spPr>
          </p:pic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06A3BD13-B528-4A64-9C3B-28B3C6C409A6}"/>
                  </a:ext>
                </a:extLst>
              </p:cNvPr>
              <p:cNvSpPr txBox="1"/>
              <p:nvPr/>
            </p:nvSpPr>
            <p:spPr>
              <a:xfrm>
                <a:off x="5446846" y="3582108"/>
                <a:ext cx="7786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b="1" dirty="0"/>
                  <a:t>проект</a:t>
                </a:r>
                <a:br>
                  <a:rPr lang="ru-RU" sz="1000" b="1" dirty="0"/>
                </a:br>
                <a:r>
                  <a:rPr lang="ru-RU" sz="1000" b="1" dirty="0"/>
                  <a:t>договора</a:t>
                </a:r>
                <a:endParaRPr lang="ru-RU" sz="400" b="1" dirty="0"/>
              </a:p>
            </p:txBody>
          </p:sp>
          <p:pic>
            <p:nvPicPr>
              <p:cNvPr id="121" name="Рисунок 120" descr="Галочка">
                <a:extLst>
                  <a:ext uri="{FF2B5EF4-FFF2-40B4-BE49-F238E27FC236}">
                    <a16:creationId xmlns:a16="http://schemas.microsoft.com/office/drawing/2014/main" id="{023FFF19-48AE-431D-BBB8-3FB6C2F9B1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711932" y="3392055"/>
                <a:ext cx="251018" cy="254470"/>
              </a:xfrm>
              <a:prstGeom prst="rect">
                <a:avLst/>
              </a:prstGeom>
            </p:spPr>
          </p:pic>
        </p:grpSp>
        <p:grpSp>
          <p:nvGrpSpPr>
            <p:cNvPr id="123" name="Группа 122">
              <a:extLst>
                <a:ext uri="{FF2B5EF4-FFF2-40B4-BE49-F238E27FC236}">
                  <a16:creationId xmlns:a16="http://schemas.microsoft.com/office/drawing/2014/main" id="{94030EC3-CC26-4986-BE5B-C06E5BF5856D}"/>
                </a:ext>
              </a:extLst>
            </p:cNvPr>
            <p:cNvGrpSpPr/>
            <p:nvPr/>
          </p:nvGrpSpPr>
          <p:grpSpPr>
            <a:xfrm>
              <a:off x="8051497" y="5402130"/>
              <a:ext cx="780919" cy="693872"/>
              <a:chOff x="6430515" y="3199939"/>
              <a:chExt cx="780919" cy="693872"/>
            </a:xfrm>
          </p:grpSpPr>
          <p:pic>
            <p:nvPicPr>
              <p:cNvPr id="118" name="Объект 4">
                <a:extLst>
                  <a:ext uri="{FF2B5EF4-FFF2-40B4-BE49-F238E27FC236}">
                    <a16:creationId xmlns:a16="http://schemas.microsoft.com/office/drawing/2014/main" id="{8AF193E5-99E7-4DF3-B639-F651D9F889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80897" y="3199939"/>
                <a:ext cx="581013" cy="693872"/>
              </a:xfrm>
              <a:prstGeom prst="rect">
                <a:avLst/>
              </a:prstGeom>
            </p:spPr>
          </p:pic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4DCD5B8E-9680-4EC1-90A6-D7017F159E7C}"/>
                  </a:ext>
                </a:extLst>
              </p:cNvPr>
              <p:cNvSpPr txBox="1"/>
              <p:nvPr/>
            </p:nvSpPr>
            <p:spPr>
              <a:xfrm>
                <a:off x="6430515" y="3311154"/>
                <a:ext cx="78091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/>
                  <a:t>проект</a:t>
                </a:r>
              </a:p>
              <a:p>
                <a:r>
                  <a:rPr lang="ru-RU" sz="1000" b="1" dirty="0" err="1"/>
                  <a:t>докумен-тации</a:t>
                </a:r>
                <a:endParaRPr lang="ru-RU" sz="1000" b="1" dirty="0"/>
              </a:p>
            </p:txBody>
          </p:sp>
        </p:grpSp>
      </p:grpSp>
      <p:pic>
        <p:nvPicPr>
          <p:cNvPr id="124" name="Рисунок 123">
            <a:extLst>
              <a:ext uri="{FF2B5EF4-FFF2-40B4-BE49-F238E27FC236}">
                <a16:creationId xmlns:a16="http://schemas.microsoft.com/office/drawing/2014/main" id="{E0D8AAC0-D710-4C04-B754-D202A32F043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17333" y="1828668"/>
            <a:ext cx="678300" cy="663503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id="{6E62F1A3-8106-452B-8474-09708BEC11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0456" y="2555130"/>
            <a:ext cx="667529" cy="599033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045FD237-CE41-4FB9-BAAF-C5BF7A077F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34292" y="3288749"/>
            <a:ext cx="667529" cy="599033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8D55AD64-0B5F-452E-8716-52341470A35F}"/>
              </a:ext>
            </a:extLst>
          </p:cNvPr>
          <p:cNvGrpSpPr/>
          <p:nvPr/>
        </p:nvGrpSpPr>
        <p:grpSpPr>
          <a:xfrm>
            <a:off x="6357892" y="2060206"/>
            <a:ext cx="939721" cy="778901"/>
            <a:chOff x="6357892" y="2060206"/>
            <a:chExt cx="939721" cy="778901"/>
          </a:xfrm>
        </p:grpSpPr>
        <p:pic>
          <p:nvPicPr>
            <p:cNvPr id="132" name="Объект 4">
              <a:extLst>
                <a:ext uri="{FF2B5EF4-FFF2-40B4-BE49-F238E27FC236}">
                  <a16:creationId xmlns:a16="http://schemas.microsoft.com/office/drawing/2014/main" id="{9D9592EE-1577-46BF-92A3-5C6734C59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6724" y="2060206"/>
              <a:ext cx="581013" cy="693872"/>
            </a:xfrm>
            <a:prstGeom prst="rect">
              <a:avLst/>
            </a:prstGeom>
          </p:spPr>
        </p:pic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C0280C4C-3298-4E49-A001-658907ED379B}"/>
                </a:ext>
              </a:extLst>
            </p:cNvPr>
            <p:cNvSpPr txBox="1"/>
            <p:nvPr/>
          </p:nvSpPr>
          <p:spPr>
            <a:xfrm>
              <a:off x="6357892" y="2351576"/>
              <a:ext cx="7786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/>
                <a:t>проект</a:t>
              </a:r>
              <a:br>
                <a:rPr lang="ru-RU" sz="1000" b="1" dirty="0"/>
              </a:br>
              <a:r>
                <a:rPr lang="ru-RU" sz="1000" b="1" dirty="0"/>
                <a:t>договора</a:t>
              </a:r>
              <a:endParaRPr lang="ru-RU" sz="400" b="1" dirty="0"/>
            </a:p>
          </p:txBody>
        </p:sp>
        <p:pic>
          <p:nvPicPr>
            <p:cNvPr id="134" name="Рисунок 133" descr="Галочка">
              <a:extLst>
                <a:ext uri="{FF2B5EF4-FFF2-40B4-BE49-F238E27FC236}">
                  <a16:creationId xmlns:a16="http://schemas.microsoft.com/office/drawing/2014/main" id="{3F0B088A-34AF-420E-9069-2F9560962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22978" y="2161523"/>
              <a:ext cx="251018" cy="254470"/>
            </a:xfrm>
            <a:prstGeom prst="rect">
              <a:avLst/>
            </a:prstGeom>
          </p:spPr>
        </p:pic>
        <p:pic>
          <p:nvPicPr>
            <p:cNvPr id="136" name="Объект 4">
              <a:extLst>
                <a:ext uri="{FF2B5EF4-FFF2-40B4-BE49-F238E27FC236}">
                  <a16:creationId xmlns:a16="http://schemas.microsoft.com/office/drawing/2014/main" id="{42ED691C-F818-4C8D-956E-B95F3551C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6373" y="2145235"/>
              <a:ext cx="581013" cy="693872"/>
            </a:xfrm>
            <a:prstGeom prst="rect">
              <a:avLst/>
            </a:prstGeom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21F5B935-55A9-4030-BC87-B17BA48E1F29}"/>
                </a:ext>
              </a:extLst>
            </p:cNvPr>
            <p:cNvSpPr txBox="1"/>
            <p:nvPr/>
          </p:nvSpPr>
          <p:spPr>
            <a:xfrm>
              <a:off x="6516694" y="2428950"/>
              <a:ext cx="7809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 err="1"/>
                <a:t>докумен-тация</a:t>
              </a:r>
              <a:endParaRPr lang="ru-RU" sz="1000" b="1" dirty="0"/>
            </a:p>
          </p:txBody>
        </p:sp>
        <p:pic>
          <p:nvPicPr>
            <p:cNvPr id="138" name="Рисунок 137" descr="Галочка">
              <a:extLst>
                <a:ext uri="{FF2B5EF4-FFF2-40B4-BE49-F238E27FC236}">
                  <a16:creationId xmlns:a16="http://schemas.microsoft.com/office/drawing/2014/main" id="{8A4884C1-2D08-4A6C-AC8D-8F91355EE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832459" y="2103269"/>
              <a:ext cx="310103" cy="276454"/>
            </a:xfrm>
            <a:prstGeom prst="rect">
              <a:avLst/>
            </a:prstGeom>
          </p:spPr>
        </p:pic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B0D185DC-239D-4046-8E42-2CDCD9BD1482}"/>
              </a:ext>
            </a:extLst>
          </p:cNvPr>
          <p:cNvSpPr txBox="1"/>
          <p:nvPr/>
        </p:nvSpPr>
        <p:spPr>
          <a:xfrm>
            <a:off x="6747230" y="4792746"/>
            <a:ext cx="1032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/>
              <a:t>Специалист по закупкам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6B7822F9-5DB2-4F45-A26F-AFC2C14F9723}"/>
              </a:ext>
            </a:extLst>
          </p:cNvPr>
          <p:cNvSpPr txBox="1"/>
          <p:nvPr/>
        </p:nvSpPr>
        <p:spPr>
          <a:xfrm>
            <a:off x="4869965" y="1235382"/>
            <a:ext cx="1032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Ответственный за публикацию</a:t>
            </a:r>
          </a:p>
        </p:txBody>
      </p:sp>
      <p:pic>
        <p:nvPicPr>
          <p:cNvPr id="1026" name="Рисунок 1025">
            <a:extLst>
              <a:ext uri="{FF2B5EF4-FFF2-40B4-BE49-F238E27FC236}">
                <a16:creationId xmlns:a16="http://schemas.microsoft.com/office/drawing/2014/main" id="{ED3EBEF9-5AA7-4071-AA18-8DC2C8BA248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106290" y="1692432"/>
            <a:ext cx="518585" cy="518585"/>
          </a:xfrm>
          <a:prstGeom prst="rect">
            <a:avLst/>
          </a:prstGeom>
        </p:spPr>
      </p:pic>
      <p:pic>
        <p:nvPicPr>
          <p:cNvPr id="1031" name="Рисунок 1030">
            <a:extLst>
              <a:ext uri="{FF2B5EF4-FFF2-40B4-BE49-F238E27FC236}">
                <a16:creationId xmlns:a16="http://schemas.microsoft.com/office/drawing/2014/main" id="{BA588B15-C5D3-45A7-876D-FE69882CAE0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026199" y="1033793"/>
            <a:ext cx="812175" cy="562800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C28C13C2-E979-4D77-9DEE-90644BDE9E85}"/>
              </a:ext>
            </a:extLst>
          </p:cNvPr>
          <p:cNvSpPr txBox="1"/>
          <p:nvPr/>
        </p:nvSpPr>
        <p:spPr>
          <a:xfrm>
            <a:off x="5407282" y="5375163"/>
            <a:ext cx="7080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юрист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C47D3E1-97CC-40CC-922B-0E49863E372A}"/>
              </a:ext>
            </a:extLst>
          </p:cNvPr>
          <p:cNvSpPr txBox="1"/>
          <p:nvPr/>
        </p:nvSpPr>
        <p:spPr>
          <a:xfrm>
            <a:off x="3386022" y="2398800"/>
            <a:ext cx="1202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/>
              <a:t>генеральный </a:t>
            </a:r>
          </a:p>
          <a:p>
            <a:pPr algn="ctr"/>
            <a:r>
              <a:rPr lang="ru-RU" sz="1000" b="1" dirty="0"/>
              <a:t>директор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1B92686-88A3-461E-83E2-B4392EEFECE1}"/>
              </a:ext>
            </a:extLst>
          </p:cNvPr>
          <p:cNvSpPr txBox="1"/>
          <p:nvPr/>
        </p:nvSpPr>
        <p:spPr>
          <a:xfrm>
            <a:off x="3394081" y="4249102"/>
            <a:ext cx="1226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/>
              <a:t>Начальник отдела закупок</a:t>
            </a:r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FB24068B-CE44-4EC4-8FD1-F2C0F399474A}"/>
              </a:ext>
            </a:extLst>
          </p:cNvPr>
          <p:cNvGrpSpPr/>
          <p:nvPr/>
        </p:nvGrpSpPr>
        <p:grpSpPr>
          <a:xfrm>
            <a:off x="3868230" y="3407939"/>
            <a:ext cx="288032" cy="342618"/>
            <a:chOff x="323528" y="4160526"/>
            <a:chExt cx="288032" cy="342618"/>
          </a:xfrm>
        </p:grpSpPr>
        <p:pic>
          <p:nvPicPr>
            <p:cNvPr id="114" name="Объект 4">
              <a:extLst>
                <a:ext uri="{FF2B5EF4-FFF2-40B4-BE49-F238E27FC236}">
                  <a16:creationId xmlns:a16="http://schemas.microsoft.com/office/drawing/2014/main" id="{4FDD6D15-89A9-4A86-810B-998252BC2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528" y="4160526"/>
              <a:ext cx="288032" cy="342618"/>
            </a:xfrm>
            <a:prstGeom prst="rect">
              <a:avLst/>
            </a:prstGeom>
          </p:spPr>
        </p:pic>
        <p:pic>
          <p:nvPicPr>
            <p:cNvPr id="116" name="Рисунок 115" descr="Галочка">
              <a:extLst>
                <a:ext uri="{FF2B5EF4-FFF2-40B4-BE49-F238E27FC236}">
                  <a16:creationId xmlns:a16="http://schemas.microsoft.com/office/drawing/2014/main" id="{D88AC100-5DA0-4F9E-A92B-D8014FA28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5285" y="4230460"/>
              <a:ext cx="148406" cy="203286"/>
            </a:xfrm>
            <a:prstGeom prst="rect">
              <a:avLst/>
            </a:prstGeom>
          </p:spPr>
        </p:pic>
      </p:grpSp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id="{67DCF78C-953F-45EE-8C7E-A904C41BF61E}"/>
              </a:ext>
            </a:extLst>
          </p:cNvPr>
          <p:cNvGrpSpPr/>
          <p:nvPr/>
        </p:nvGrpSpPr>
        <p:grpSpPr>
          <a:xfrm>
            <a:off x="3887498" y="3532988"/>
            <a:ext cx="288032" cy="342618"/>
            <a:chOff x="323528" y="4160526"/>
            <a:chExt cx="288032" cy="342618"/>
          </a:xfrm>
        </p:grpSpPr>
        <p:pic>
          <p:nvPicPr>
            <p:cNvPr id="129" name="Объект 4">
              <a:extLst>
                <a:ext uri="{FF2B5EF4-FFF2-40B4-BE49-F238E27FC236}">
                  <a16:creationId xmlns:a16="http://schemas.microsoft.com/office/drawing/2014/main" id="{4645AD0C-00C5-4896-A05E-F7FA02C9B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528" y="4160526"/>
              <a:ext cx="288032" cy="342618"/>
            </a:xfrm>
            <a:prstGeom prst="rect">
              <a:avLst/>
            </a:prstGeom>
          </p:spPr>
        </p:pic>
        <p:pic>
          <p:nvPicPr>
            <p:cNvPr id="130" name="Рисунок 129" descr="Галочка">
              <a:extLst>
                <a:ext uri="{FF2B5EF4-FFF2-40B4-BE49-F238E27FC236}">
                  <a16:creationId xmlns:a16="http://schemas.microsoft.com/office/drawing/2014/main" id="{1A370FD5-E01C-466D-817A-43681F1B3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5285" y="4230460"/>
              <a:ext cx="148406" cy="203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171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1019 L 0.03576 0.1976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09 0.18334 L 0.18594 0.1937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594 0.19375 L 0.38003 0.1905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L -0.01944 -0.2009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-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-0.04844 0.1821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44 0.18218 L 0.06841 0.1925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1 0.19259 L 0.2599 0.1986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6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L 4.72222E-6 0.00023 C -0.00087 0.0037 -0.00157 0.00764 -0.00226 0.01157 C -0.00244 0.01343 -0.0033 0.01505 -0.0033 0.0169 C -0.00382 0.02662 -0.00278 0.03657 -0.00434 0.04607 C -0.00452 0.04838 -0.00643 0.04977 -0.00799 0.05116 C -0.0099 0.05301 -0.01164 0.05579 -0.01389 0.05671 C -0.02414 0.05995 -0.02084 0.05949 -0.03334 0.06065 C -0.04063 0.06111 -0.04827 0.06134 -0.05573 0.06181 C -0.06059 0.06134 -0.06546 0.06111 -0.07032 0.06065 C -0.07171 0.06065 -0.07292 0.05949 -0.07414 0.05926 C -0.07587 0.05857 -0.07744 0.05833 -0.079 0.05787 C -0.08785 0.05625 -0.09219 0.05625 -0.10157 0.05509 C -0.10452 0.0544 -0.1073 0.05324 -0.11025 0.05278 C -0.11841 0.05093 -0.13612 0.05023 -0.1415 0.05 C -0.14862 0.04676 -0.14028 0.05 -0.15417 0.05 C -0.15886 0.05 -0.1632 0.04884 -0.16789 0.04861 C -0.18004 0.04514 -0.16632 0.04861 -0.19115 0.04607 C -0.19323 0.04583 -0.19514 0.04491 -0.19705 0.04468 C -0.20452 0.04375 -0.21216 0.04375 -0.21945 0.04329 C -0.22396 0.04167 -0.22848 0.04005 -0.23316 0.03935 C -0.23803 0.03866 -0.24289 0.03843 -0.24775 0.03796 C -0.2566 0.03843 -0.26546 0.03866 -0.27396 0.03935 C -0.27605 0.03958 -0.27813 0.04028 -0.27987 0.04097 C -0.28369 0.0412 -0.28768 0.04167 -0.2915 0.0419 C -0.3007 0.04282 -0.30973 0.04306 -0.31893 0.04329 C -0.32778 0.04722 -0.31372 0.0412 -0.32657 0.04607 C -0.32865 0.04676 -0.33056 0.04769 -0.33247 0.04861 C -0.33351 0.04884 -0.33473 0.04884 -0.33559 0.05 C -0.33924 0.05324 -0.33733 0.05208 -0.34132 0.0537 C -0.34271 0.05579 -0.34341 0.05857 -0.34532 0.05926 C -0.35018 0.06088 -0.34792 0.05995 -0.35209 0.06181 C -0.35261 0.06273 -0.3533 0.06389 -0.354 0.06458 C -0.35487 0.06551 -0.35608 0.0662 -0.35695 0.06713 C -0.36129 0.07315 -0.35608 0.06991 -0.36181 0.07245 C -0.36198 0.07384 -0.36233 0.075 -0.36268 0.07639 C -0.36407 0.08032 -0.36546 0.08148 -0.36754 0.08426 C -0.36997 0.09421 -0.3665 0.08241 -0.37153 0.09097 C -0.37205 0.09213 -0.37188 0.09375 -0.3724 0.09514 C -0.37292 0.0963 -0.37379 0.09769 -0.37431 0.09884 C -0.37605 0.10972 -0.37535 0.10347 -0.37535 0.11782 L -0.37344 0.1162 L -0.37344 0.11782 L -0.37431 0.1162 " pathEditMode="relative" rAng="0" ptsTypes="AAAAAAAAAAAAAAAAAAAAAAAAAAAAAAAAAAAAAAAAAAAA">
                                      <p:cBhvr>
                                        <p:cTn id="4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85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-0.1493 0.1821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4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64 0.19653 L -0.03246 0.192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46 0.19259 L 0.15313 0.1946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1.38889E-6 0.00023 C -0.00087 0.0037 -0.00156 0.00787 -0.00226 0.01203 C -0.00243 0.01389 -0.0033 0.01551 -0.0033 0.01759 C -0.00382 0.02777 -0.00278 0.03819 -0.00417 0.04791 C -0.00434 0.05046 -0.00625 0.05185 -0.00781 0.05324 C -0.00955 0.05532 -0.01129 0.0581 -0.01337 0.05926 C -0.02327 0.0625 -0.02014 0.06203 -0.03212 0.06319 C -0.03906 0.06365 -0.04636 0.06389 -0.05347 0.06458 C -0.05816 0.06389 -0.06285 0.06365 -0.06754 0.06319 C -0.06892 0.06319 -0.06997 0.06203 -0.07118 0.0618 C -0.07292 0.06111 -0.07431 0.06088 -0.07587 0.06041 C -0.08438 0.05856 -0.08854 0.05856 -0.0974 0.0574 C -0.10035 0.05671 -0.10295 0.05555 -0.10573 0.05509 C -0.11354 0.05301 -0.13056 0.05231 -0.13577 0.05208 C -0.14254 0.04884 -0.13455 0.05208 -0.14792 0.05208 C -0.15243 0.05208 -0.1566 0.05092 -0.16111 0.05069 C -0.17274 0.04699 -0.15955 0.05069 -0.18333 0.04791 C -0.18542 0.04768 -0.18715 0.04676 -0.18906 0.04652 C -0.19618 0.0456 -0.20347 0.0456 -0.21042 0.04514 C -0.21476 0.04351 -0.2191 0.04166 -0.22361 0.04097 C -0.2283 0.04027 -0.23299 0.04004 -0.23767 0.03958 C -0.24618 0.04004 -0.25469 0.04027 -0.26285 0.04097 C -0.26476 0.0412 -0.26684 0.04189 -0.2684 0.04259 C -0.27205 0.04305 -0.27587 0.04351 -0.27952 0.04375 C -0.28837 0.04467 -0.29705 0.0449 -0.3059 0.04514 C -0.31441 0.0493 -0.30087 0.04305 -0.3132 0.04791 C -0.31528 0.04884 -0.31702 0.04976 -0.31892 0.05069 C -0.31979 0.05092 -0.32101 0.05092 -0.32188 0.05208 C -0.32535 0.05555 -0.32361 0.05439 -0.32743 0.05601 C -0.32865 0.0581 -0.32934 0.06111 -0.33125 0.0618 C -0.33594 0.06342 -0.33368 0.0625 -0.33767 0.06458 C -0.3382 0.06551 -0.33889 0.06666 -0.33958 0.06736 C -0.34028 0.06828 -0.34149 0.06898 -0.34236 0.07014 C -0.34653 0.07639 -0.34149 0.07291 -0.34705 0.07569 C -0.34722 0.07708 -0.34757 0.07824 -0.34792 0.07963 C -0.34913 0.08379 -0.35052 0.08495 -0.35243 0.08796 C -0.35486 0.09838 -0.35156 0.08611 -0.35625 0.0949 C -0.35677 0.09606 -0.3566 0.09791 -0.35712 0.0993 C -0.35764 0.10046 -0.35851 0.10208 -0.35903 0.10324 C -0.36059 0.11458 -0.36007 0.1081 -0.36007 0.12314 L -0.35816 0.12129 L -0.35816 0.12314 L -0.35903 0.12129 " pathEditMode="relative" rAng="0" ptsTypes="AAAAAAAAAAAAAAAAAAAAAAAAAAAAAAAAAAAAAAAAAAAA">
                                      <p:cBhvr>
                                        <p:cTn id="68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3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9 0.03078 L 0.01129 0.03078 C 0.0132 0.03379 0.01476 0.03727 0.01702 0.03981 C 0.0191 0.0419 0.02153 0.04305 0.02379 0.04491 C 0.02587 0.04653 0.02778 0.04838 0.02969 0.05 C 0.03056 0.05092 0.03177 0.05162 0.03264 0.05254 C 0.03351 0.05393 0.03438 0.05532 0.03542 0.05648 C 0.03629 0.05764 0.0375 0.0581 0.03837 0.05903 C 0.04011 0.06088 0.04167 0.06273 0.04323 0.06435 C 0.0441 0.06528 0.04532 0.06597 0.04618 0.0669 C 0.04792 0.06898 0.04931 0.07129 0.05105 0.07338 L 0.05591 0.07986 C 0.05677 0.08102 0.05747 0.08287 0.05886 0.08379 C 0.06007 0.08449 0.06146 0.08518 0.06268 0.08634 C 0.07552 0.09861 0.06789 0.09467 0.07535 0.09791 C 0.08091 0.10555 0.07674 0.10023 0.08698 0.11088 C 0.08855 0.1125 0.08993 0.11504 0.09184 0.11597 L 0.10643 0.12384 C 0.10799 0.12477 0.10955 0.12569 0.11129 0.12639 C 0.11216 0.12685 0.1132 0.12731 0.11407 0.12778 C 0.11546 0.12824 0.11667 0.12847 0.11806 0.12893 C 0.12032 0.13009 0.1224 0.13194 0.12483 0.13287 C 0.12726 0.13379 0.13004 0.13356 0.13264 0.13426 C 0.13455 0.13449 0.13646 0.13518 0.13837 0.13541 C 0.14358 0.13634 0.14879 0.13657 0.154 0.13796 C 0.16094 0.13981 0.15712 0.13912 0.16563 0.14074 C 0.18108 0.13981 0.19671 0.13981 0.21216 0.13796 C 0.22674 0.13657 0.22275 0.13403 0.23455 0.13032 C 0.23837 0.12916 0.24236 0.1287 0.24618 0.12778 C 0.24844 0.12708 0.2507 0.12546 0.25296 0.125 C 0.25938 0.12407 0.26598 0.1243 0.2724 0.12384 L 0.28594 0.12129 L 0.29271 0.11991 C 0.2948 0.11898 0.29653 0.11805 0.29861 0.11736 C 0.30087 0.11666 0.30313 0.1169 0.30539 0.11597 C 0.30799 0.11504 0.31059 0.11342 0.3132 0.11227 C 0.32344 0.10717 0.30712 0.11528 0.31997 0.10949 C 0.32257 0.10833 0.325 0.10671 0.32778 0.10578 C 0.32969 0.10509 0.3316 0.10486 0.33351 0.1044 C 0.3349 0.10416 0.33611 0.10347 0.3375 0.10301 C 0.33837 0.10185 0.33907 0.10023 0.34028 0.0993 C 0.3415 0.09838 0.34306 0.09884 0.34427 0.09791 C 0.34896 0.09375 0.34427 0.09398 0.34723 0.09398 " pathEditMode="relative" ptsTypes="AAAAAAAAAAAAAAAAAAAAAAAAAAAAAAAAAAAAAAAAAAA">
                                      <p:cBhvr>
                                        <p:cTn id="8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16007 0.0638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3" y="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-0.01736 L -0.00538 -0.01736 C -0.00677 -0.02407 -0.00746 -0.03102 -0.00937 -0.03727 C -0.01007 -0.03958 -0.01041 -0.04189 -0.01146 -0.04398 C -0.0217 -0.06666 -0.00798 -0.02824 -0.01927 -0.06227 C -0.01996 -0.06713 -0.02048 -0.07199 -0.02135 -0.07685 C -0.02187 -0.07963 -0.02274 -0.08217 -0.02326 -0.08472 C -0.02396 -0.08819 -0.02465 -0.09189 -0.02535 -0.09537 C -0.02587 -0.09838 -0.02656 -0.10162 -0.02726 -0.10463 C -0.0276 -0.1081 -0.02778 -0.11157 -0.0283 -0.11504 C -0.02847 -0.11643 -0.02899 -0.11782 -0.02916 -0.11921 C -0.03003 -0.12338 -0.03055 -0.12801 -0.03125 -0.1324 C -0.03177 -0.13588 -0.03264 -0.13935 -0.03316 -0.14282 C -0.03455 -0.15069 -0.03646 -0.15856 -0.03715 -0.16666 C -0.0375 -0.17014 -0.0375 -0.17384 -0.03819 -0.17731 C -0.03889 -0.18078 -0.04028 -0.18426 -0.04114 -0.18773 C -0.04184 -0.19074 -0.04219 -0.19398 -0.04305 -0.19699 C -0.0526 -0.22986 -0.0434 -0.19051 -0.05399 -0.23264 C -0.05451 -0.23472 -0.05451 -0.23703 -0.05503 -0.23935 C -0.0566 -0.24722 -0.05851 -0.25509 -0.05989 -0.26296 C -0.06076 -0.26736 -0.06094 -0.27199 -0.06198 -0.27615 C -0.06354 -0.28287 -0.06597 -0.28935 -0.06788 -0.29606 C -0.0684 -0.29768 -0.06823 -0.29953 -0.06892 -0.30139 C -0.07101 -0.30764 -0.07344 -0.31365 -0.07569 -0.31967 C -0.07708 -0.32338 -0.07864 -0.32662 -0.07969 -0.33032 C -0.08073 -0.33379 -0.0816 -0.3375 -0.08264 -0.34097 C -0.08472 -0.34722 -0.08819 -0.35717 -0.09062 -0.36342 C -0.09114 -0.36481 -0.09201 -0.36597 -0.09253 -0.36736 C -0.09861 -0.38009 -0.09705 -0.37662 -0.10052 -0.38564 C -0.10156 -0.39189 -0.10173 -0.39768 -0.10451 -0.40301 C -0.1059 -0.40578 -0.10798 -0.40787 -0.10937 -0.41088 C -0.11198 -0.41597 -0.11319 -0.42222 -0.11632 -0.42662 C -0.12291 -0.43588 -0.13038 -0.44421 -0.13611 -0.45439 C -0.13819 -0.45787 -0.13976 -0.4618 -0.14219 -0.46504 C -0.14791 -0.47268 -0.15208 -0.47222 -0.15903 -0.47824 C -0.16319 -0.48171 -0.16649 -0.48703 -0.17083 -0.49004 C -0.17205 -0.49097 -0.19114 -0.50185 -0.19861 -0.50463 C -0.20243 -0.50602 -0.2066 -0.50694 -0.21041 -0.50856 C -0.2151 -0.51041 -0.21962 -0.51319 -0.2243 -0.51504 C -0.2309 -0.51759 -0.2375 -0.51944 -0.2441 -0.52176 C -0.24514 -0.52199 -0.24601 -0.52291 -0.24705 -0.52314 C -0.26632 -0.52754 -0.26302 -0.52477 -0.28767 -0.52824 C -0.29392 -0.52916 -0.30035 -0.52986 -0.3066 -0.53102 C -0.31632 -0.53264 -0.33472 -0.53796 -0.34219 -0.54027 C -0.34531 -0.5412 -0.34566 -0.54236 -0.34913 -0.54282 C -0.35555 -0.54352 -0.38923 -0.54514 -0.39375 -0.54537 C -0.4059 -0.54514 -0.41805 -0.54537 -0.43038 -0.54421 C -0.43871 -0.54328 -0.4467 -0.53912 -0.45503 -0.53889 L -0.50746 -0.5375 C -0.5092 -0.53657 -0.51076 -0.53541 -0.5125 -0.53495 C -0.51476 -0.53426 -0.51719 -0.53472 -0.51944 -0.53356 C -0.53142 -0.52801 -0.52569 -0.52731 -0.53524 -0.5243 C -0.5375 -0.52361 -0.53993 -0.52361 -0.54219 -0.52314 C -0.56389 -0.51759 -0.54826 -0.52014 -0.56597 -0.51782 C -0.56701 -0.51736 -0.56805 -0.51689 -0.56892 -0.51643 C -0.57291 -0.51435 -0.57673 -0.51157 -0.5809 -0.50995 C -0.59062 -0.50555 -0.58767 -0.50926 -0.59566 -0.50463 C -0.61059 -0.49583 -0.60069 -0.49953 -0.60955 -0.49676 C -0.61094 -0.4949 -0.61215 -0.49305 -0.61354 -0.49143 C -0.61476 -0.48981 -0.61632 -0.48912 -0.61753 -0.4875 C -0.6191 -0.48495 -0.61996 -0.48194 -0.62135 -0.47939 C -0.62274 -0.47731 -0.62413 -0.475 -0.62535 -0.47291 C -0.62639 -0.46944 -0.6276 -0.46597 -0.6283 -0.46227 C -0.63455 -0.42893 -0.62465 -0.47083 -0.63125 -0.44375 C -0.63038 -0.4368 -0.6309 -0.42893 -0.6283 -0.42268 C -0.62344 -0.41064 -0.62257 -0.40694 -0.61458 -0.39629 C -0.61354 -0.3949 -0.61267 -0.39328 -0.61146 -0.39236 C -0.60955 -0.39074 -0.60121 -0.38727 -0.59965 -0.38703 C -0.59479 -0.38611 -0.58976 -0.38611 -0.58472 -0.38564 C -0.57795 -0.38356 -0.57639 -0.38287 -0.56701 -0.38171 C -0.55868 -0.38102 -0.55052 -0.38102 -0.54219 -0.38055 C -0.52205 -0.37893 -0.5184 -0.37847 -0.5026 -0.37662 L -0.4342 -0.37777 C -0.43055 -0.37801 -0.42708 -0.3787 -0.42344 -0.37916 L -0.40955 -0.38055 C -0.38541 -0.38264 -0.39253 -0.38194 -0.36007 -0.3831 C -0.35121 -0.38495 -0.34219 -0.38727 -0.33333 -0.38703 C -0.31371 -0.3868 -0.29427 -0.38541 -0.27482 -0.38449 C -0.26892 -0.3831 -0.26128 -0.38125 -0.25503 -0.38055 C -0.23489 -0.37824 -0.21337 -0.37824 -0.19357 -0.37777 C -0.18333 -0.37777 -0.17309 -0.37777 -0.16285 -0.37777 " pathEditMode="relative" ptsTypes="AAAAAAAAAAAAAAAAAAAAAAAAAAAAAAAAAAAAAAAAAAAAAAAAAAAAAAAAAAAAAAAAAAAAAAAAAAAAAAAAA">
                                      <p:cBhvr>
                                        <p:cTn id="10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0.24271 0.26713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35" y="1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-0.00046 L -0.00555 -0.00046 C -0.00469 -0.00416 -0.0033 -0.0074 -0.0026 -0.01111 C -0.00191 -0.01504 -0.00191 -0.01898 -0.00173 -0.02291 C 0.00087 -0.06389 -0.00208 -0.04768 0.00139 -0.06527 C 0.00104 -0.10926 0.00087 -0.15324 0.00035 -0.19722 C 0.00035 -0.20046 -0.00052 -0.20347 -0.00069 -0.20648 C -0.00104 -0.21226 -0.00139 -0.21782 -0.00173 -0.22361 C -0.00208 -0.23194 -0.00226 -0.24027 -0.0026 -0.24884 C -0.00295 -0.25486 -0.0033 -0.26111 -0.00364 -0.26713 C -0.00399 -0.27546 -0.00416 -0.28402 -0.00469 -0.29236 C -0.00538 -0.30833 -0.00451 -0.30347 -0.0066 -0.31203 C -0.00694 -0.31481 -0.00712 -0.31736 -0.00764 -0.3199 C -0.00781 -0.32129 -0.00833 -0.32268 -0.00868 -0.32407 C -0.00903 -0.32708 -0.00903 -0.33009 -0.00955 -0.3331 C -0.01007 -0.33588 -0.01094 -0.33842 -0.01163 -0.3412 L -0.0125 -0.34514 C -0.01285 -0.34652 -0.01302 -0.34791 -0.01354 -0.34907 L -0.01562 -0.35439 C -0.0158 -0.35601 -0.0158 -0.3581 -0.01649 -0.35972 C -0.01823 -0.36273 -0.02101 -0.36435 -0.02239 -0.36759 C -0.025 -0.37268 -0.02396 -0.37152 -0.02847 -0.37546 C -0.03003 -0.37685 -0.03194 -0.37777 -0.03333 -0.37939 C -0.05121 -0.39884 -0.02916 -0.37639 -0.04323 -0.39514 C -0.0441 -0.39629 -0.04531 -0.39606 -0.04618 -0.39652 C -0.05399 -0.40162 -0.04479 -0.39722 -0.05226 -0.40046 C -0.05312 -0.40139 -0.05416 -0.40254 -0.05521 -0.40324 C -0.06094 -0.40648 -0.06267 -0.40555 -0.0691 -0.40856 C -0.07482 -0.41111 -0.07101 -0.40972 -0.0809 -0.41111 C -0.08368 -0.41203 -0.08611 -0.41319 -0.08889 -0.41365 C -0.09375 -0.41458 -0.09878 -0.41458 -0.10382 -0.41504 C -0.10764 -0.41551 -0.11163 -0.41574 -0.11562 -0.41643 C -0.11771 -0.41666 -0.11962 -0.41713 -0.12153 -0.41759 C -0.12291 -0.41805 -0.12413 -0.41875 -0.12552 -0.41898 C -0.13993 -0.42106 -0.14965 -0.42037 -0.1651 -0.42037 " pathEditMode="relative" ptsTypes="AAAAAAAAAAAAAAAAAAAAAAAAAAAAAAAAAAA">
                                      <p:cBhvr>
                                        <p:cTn id="1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69 0.00046 -0.00937 0.00046 -0.01389 0.00116 C -0.01493 0.00139 -0.01597 0.00232 -0.01684 0.00255 C -0.01858 0.00301 -0.02014 0.00347 -0.02187 0.00394 C -0.02656 0.0081 -0.02378 0.00602 -0.03073 0.00926 C -0.03177 0.00949 -0.03264 0.01019 -0.03368 0.01042 L -0.04566 0.0132 C -0.05191 0.01597 -0.04705 0.01412 -0.05851 0.01574 C -0.07899 0.01875 -0.05243 0.01644 -0.09514 0.01852 L -0.15851 0.01713 C -0.16007 0.01713 -0.16181 0.01597 -0.16337 0.01574 C -0.16875 0.01482 -0.17413 0.01482 -0.17934 0.0132 C -0.18056 0.01273 -0.18194 0.01227 -0.18316 0.01181 C -0.1849 0.01134 -0.18663 0.01111 -0.18819 0.01042 C -0.1901 0.00972 -0.19219 0.0088 -0.1941 0.00787 C -0.1941 0.00787 -0.2 0.00509 -0.2 0.00509 C -0.2092 -0.00092 -0.20503 0.00093 -0.21198 -0.00139 C -0.21736 -0.00625 -0.21267 -0.00139 -0.21684 -0.0081 C -0.21771 -0.00949 -0.21892 -0.01065 -0.21979 -0.01204 C -0.22066 -0.01319 -0.22101 -0.01481 -0.22187 -0.01597 C -0.22274 -0.01713 -0.22378 -0.01759 -0.22483 -0.01852 C -0.22674 -0.02199 -0.2283 -0.02523 -0.23073 -0.02778 C -0.2349 -0.03217 -0.23663 -0.03194 -0.23958 -0.03704 C -0.23958 -0.03704 -0.24462 -0.04699 -0.24566 -0.04907 L -0.24757 -0.05301 C -0.24792 -0.05416 -0.24809 -0.05579 -0.24861 -0.05694 C -0.24965 -0.05972 -0.25243 -0.06481 -0.25243 -0.06481 C -0.25503 -0.07477 -0.25156 -0.0625 -0.25556 -0.07268 C -0.2559 -0.07407 -0.25625 -0.07546 -0.25642 -0.07662 C -0.25712 -0.08032 -0.25764 -0.08379 -0.25851 -0.08727 L -0.26146 -0.09907 L -0.26233 -0.10301 " pathEditMode="relative" ptsTypes="AAAAAAAAAAAAAAAAAAAAAAAAAAAAAAAAA">
                                      <p:cBhvr>
                                        <p:cTn id="1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69 0.00046 -0.00937 0.00046 -0.01389 0.00116 C -0.01493 0.00139 -0.01597 0.00232 -0.01684 0.00255 C -0.01858 0.00301 -0.02014 0.00347 -0.02187 0.00394 C -0.02656 0.0081 -0.02378 0.00602 -0.03073 0.00926 C -0.03177 0.00949 -0.03264 0.01019 -0.03368 0.01042 L -0.04566 0.0132 C -0.05191 0.01597 -0.04705 0.01412 -0.05851 0.01574 C -0.07899 0.01875 -0.05243 0.01644 -0.09514 0.01852 L -0.15851 0.01713 C -0.16007 0.01713 -0.16181 0.01597 -0.16337 0.01574 C -0.16875 0.01482 -0.17413 0.01482 -0.17934 0.0132 C -0.18056 0.01273 -0.18194 0.01227 -0.18316 0.01181 C -0.1849 0.01134 -0.18663 0.01111 -0.18819 0.01042 C -0.1901 0.00972 -0.19219 0.0088 -0.1941 0.00787 C -0.1941 0.00787 -0.2 0.00509 -0.2 0.00509 C -0.2092 -0.00092 -0.20503 0.00093 -0.21198 -0.00139 C -0.21736 -0.00625 -0.21267 -0.00139 -0.21684 -0.0081 C -0.21771 -0.00949 -0.21892 -0.01065 -0.21979 -0.01204 C -0.22066 -0.01319 -0.22101 -0.01481 -0.22187 -0.01597 C -0.22274 -0.01713 -0.22378 -0.01759 -0.22483 -0.01852 C -0.22674 -0.02199 -0.2283 -0.02523 -0.23073 -0.02778 C -0.2349 -0.03217 -0.23663 -0.03194 -0.23958 -0.03704 C -0.23958 -0.03704 -0.24462 -0.04699 -0.24566 -0.04907 L -0.24757 -0.05301 C -0.24792 -0.05416 -0.24809 -0.05579 -0.24861 -0.05694 C -0.24965 -0.05972 -0.25243 -0.06481 -0.25243 -0.06481 C -0.25503 -0.07477 -0.25156 -0.0625 -0.25556 -0.07268 C -0.2559 -0.07407 -0.25625 -0.07546 -0.25642 -0.07662 C -0.25712 -0.08032 -0.25764 -0.08379 -0.25851 -0.08727 L -0.26146 -0.09907 L -0.26233 -0.10301 " pathEditMode="relative" ptsTypes="AAAAAAAAAAAAAAAAAAAAAAAAAAAAAAAAA">
                                      <p:cBhvr>
                                        <p:cTn id="13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32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"/>
                                            </p:cond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25 -0.10903 L -0.2625 -0.10903 L -0.2368 -0.1132 C -0.23264 -0.11366 -0.2283 -0.11366 -0.22396 -0.11436 C -0.22031 -0.11505 -0.21667 -0.11621 -0.21302 -0.11713 C -0.21007 -0.1176 -0.20712 -0.11783 -0.20417 -0.11829 C -0.20017 -0.11922 -0.19635 -0.12037 -0.19236 -0.12107 C -0.18611 -0.12199 -0.17969 -0.12246 -0.17344 -0.12362 C -0.16979 -0.12431 -0.16632 -0.12547 -0.16267 -0.12616 C -0.15573 -0.12778 -0.14878 -0.12894 -0.14184 -0.13033 C -0.13594 -0.13125 -0.13003 -0.13218 -0.12396 -0.13287 C -0.11528 -0.1338 -0.09722 -0.13496 -0.08941 -0.13542 C -0.08611 -0.13635 -0.08264 -0.13681 -0.07951 -0.1382 C -0.05364 -0.14769 -0.06267 -0.15116 -0.02309 -0.15926 C -0.01875 -0.16019 -0.01458 -0.16135 -0.01024 -0.16181 C 0.0125 -0.16459 0.01129 -0.16436 0.02552 -0.16436 " pathEditMode="relative" ptsTypes="AAAAAAAAAAAAAAAA">
                                      <p:cBhvr>
                                        <p:cTn id="1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536" y="279549"/>
            <a:ext cx="8435280" cy="70609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Жизнь внесла свои коррективы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CD7F7F1-43EC-414C-A4E4-F3DE8106B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/>
              <a:t>На этапе обследования было принято решение отказаться от идеи интеграции с 1С для автоматизированного получения в СЭД сведений о оплатах. Затратно, малоэффективно и трудоемко в последующем сопровождении.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После нескольких месяцев эксплуатации были отключены напоминания на электронную почту, направляемые ответственному за публикацию. Вполне достаточно штатных средств СЭД для ранжирования документов по статусам (опубликован/не опубликован).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Процедура согласования закупок свыше 100 тысяч рублей несколько упростилась – акционер передал все полномочия по согласованию закупки на ГК «Манжерок». Таким образом, второй этап согласования с представителями акционера  в Москве упразднился.</a:t>
            </a:r>
          </a:p>
        </p:txBody>
      </p:sp>
    </p:spTree>
    <p:extLst>
      <p:ext uri="{BB962C8B-B14F-4D97-AF65-F5344CB8AC3E}">
        <p14:creationId xmlns:p14="http://schemas.microsoft.com/office/powerpoint/2010/main" val="164124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9A89B0DE8416C4D876FFFEA5F9B2278" ma:contentTypeVersion="11" ma:contentTypeDescription="Создание документа." ma:contentTypeScope="" ma:versionID="d2bac14fe2af694e07da6c6c8f7a2181">
  <xsd:schema xmlns:xsd="http://www.w3.org/2001/XMLSchema" xmlns:xs="http://www.w3.org/2001/XMLSchema" xmlns:p="http://schemas.microsoft.com/office/2006/metadata/properties" xmlns:ns2="a83e8710-f6e5-46a6-9c0d-dc56b2fd10f4" xmlns:ns3="df35e43c-8ef9-4f7b-af58-4d1dc73a3b6d" targetNamespace="http://schemas.microsoft.com/office/2006/metadata/properties" ma:root="true" ma:fieldsID="82c8851a7a8fff792b168960e0e6cc8d" ns2:_="" ns3:_="">
    <xsd:import namespace="a83e8710-f6e5-46a6-9c0d-dc56b2fd10f4"/>
    <xsd:import namespace="df35e43c-8ef9-4f7b-af58-4d1dc73a3b6d"/>
    <xsd:element name="properties">
      <xsd:complexType>
        <xsd:sequence>
          <xsd:element name="documentManagement">
            <xsd:complexType>
              <xsd:all>
                <xsd:element ref="ns2:_x0414__x0430__x0442__x0430_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3e8710-f6e5-46a6-9c0d-dc56b2fd10f4" elementFormDefault="qualified">
    <xsd:import namespace="http://schemas.microsoft.com/office/2006/documentManagement/types"/>
    <xsd:import namespace="http://schemas.microsoft.com/office/infopath/2007/PartnerControls"/>
    <xsd:element name="_x0414__x0430__x0442__x0430_" ma:index="8" nillable="true" ma:displayName="Дата" ma:format="DateOnly" ma:internalName="_x0414__x0430__x0442__x0430_">
      <xsd:simpleType>
        <xsd:restriction base="dms:DateTime"/>
      </xsd:simpleType>
    </xsd:element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35e43c-8ef9-4f7b-af58-4d1dc73a3b6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4__x0430__x0442__x0430_ xmlns="a83e8710-f6e5-46a6-9c0d-dc56b2fd10f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1EDF63-8605-45B0-BE68-42E8132477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3e8710-f6e5-46a6-9c0d-dc56b2fd10f4"/>
    <ds:schemaRef ds:uri="df35e43c-8ef9-4f7b-af58-4d1dc73a3b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F5DE63-1B54-4669-9DE2-4D169F585FA7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df35e43c-8ef9-4f7b-af58-4d1dc73a3b6d"/>
    <ds:schemaRef ds:uri="a83e8710-f6e5-46a6-9c0d-dc56b2fd10f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7A7AB68-1518-40DC-A017-416982A9F1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6502</TotalTime>
  <Words>1010</Words>
  <Application>Microsoft Office PowerPoint</Application>
  <PresentationFormat>Экран (4:3)</PresentationFormat>
  <Paragraphs>103</Paragraphs>
  <Slides>11</Slides>
  <Notes>4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 Автоматизация процессов подготовки к торгам и согласования договоров на примере Горнолыжного комплекса «Манжерок» </vt:lpstr>
      <vt:lpstr>О заказчике</vt:lpstr>
      <vt:lpstr>Как все было устроено</vt:lpstr>
      <vt:lpstr>Что хотел реализовать заказчик</vt:lpstr>
      <vt:lpstr>Начало реализации проекта: обследование</vt:lpstr>
      <vt:lpstr>План реализации проекта</vt:lpstr>
      <vt:lpstr>Как это работает – инициация закупки более 100 тысяч рублей.</vt:lpstr>
      <vt:lpstr>Подготовка закупки в СЭД ДЕЛО</vt:lpstr>
      <vt:lpstr>Жизнь внесла свои коррективы</vt:lpstr>
      <vt:lpstr>Итоги проекта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ТЕМЕ ПРЕЗЕНТАЦИИ</dc:title>
  <dc:creator>Непша Яна Юрьевна</dc:creator>
  <cp:lastModifiedBy>Балабанов Андрей Владимирович</cp:lastModifiedBy>
  <cp:revision>107</cp:revision>
  <dcterms:created xsi:type="dcterms:W3CDTF">2014-03-21T09:11:07Z</dcterms:created>
  <dcterms:modified xsi:type="dcterms:W3CDTF">2019-09-18T08:19:03Z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0x010100B9A89B0DE8416C4D876FFFEA5F9B2278</vt:lpwstr>
  </property>
</Properties>
</file>